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58" r:id="rId3"/>
    <p:sldId id="261" r:id="rId4"/>
    <p:sldId id="266" r:id="rId5"/>
    <p:sldId id="257" r:id="rId6"/>
    <p:sldId id="269" r:id="rId7"/>
    <p:sldId id="264" r:id="rId8"/>
    <p:sldId id="265" r:id="rId9"/>
    <p:sldId id="271" r:id="rId10"/>
    <p:sldId id="273" r:id="rId11"/>
    <p:sldId id="267" r:id="rId12"/>
    <p:sldId id="270" r:id="rId13"/>
    <p:sldId id="272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F8F8F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588A5-9070-4290-B74F-714CA2F5DA05}" v="335" dt="2023-02-02T14:54:48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 snapToObjects="1">
      <p:cViewPr>
        <p:scale>
          <a:sx n="125" d="100"/>
          <a:sy n="125" d="100"/>
        </p:scale>
        <p:origin x="-102" y="-75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niva Elisabeth Daae Steiro" userId="d71d7988-0c28-49e3-9484-3de4d4592b48" providerId="ADAL" clId="{28F588A5-9070-4290-B74F-714CA2F5DA05}"/>
    <pc:docChg chg="undo redo custSel addSld delSld modSld sldOrd">
      <pc:chgData name="Sunniva Elisabeth Daae Steiro" userId="d71d7988-0c28-49e3-9484-3de4d4592b48" providerId="ADAL" clId="{28F588A5-9070-4290-B74F-714CA2F5DA05}" dt="2023-02-02T14:55:20.494" v="1349" actId="478"/>
      <pc:docMkLst>
        <pc:docMk/>
      </pc:docMkLst>
      <pc:sldChg chg="delSp del mod setBg delAnim">
        <pc:chgData name="Sunniva Elisabeth Daae Steiro" userId="d71d7988-0c28-49e3-9484-3de4d4592b48" providerId="ADAL" clId="{28F588A5-9070-4290-B74F-714CA2F5DA05}" dt="2023-02-01T14:44:15.828" v="617" actId="47"/>
        <pc:sldMkLst>
          <pc:docMk/>
          <pc:sldMk cId="3905940034" sldId="256"/>
        </pc:sldMkLst>
        <pc:picChg chg="del">
          <ac:chgData name="Sunniva Elisabeth Daae Steiro" userId="d71d7988-0c28-49e3-9484-3de4d4592b48" providerId="ADAL" clId="{28F588A5-9070-4290-B74F-714CA2F5DA05}" dt="2023-02-01T14:42:28.114" v="607" actId="478"/>
          <ac:picMkLst>
            <pc:docMk/>
            <pc:sldMk cId="3905940034" sldId="256"/>
            <ac:picMk id="9" creationId="{45ECC816-4E78-B6FF-97AD-AD3D3E9466B7}"/>
          </ac:picMkLst>
        </pc:picChg>
      </pc:sldChg>
      <pc:sldChg chg="addSp delSp modSp mod modClrScheme chgLayout">
        <pc:chgData name="Sunniva Elisabeth Daae Steiro" userId="d71d7988-0c28-49e3-9484-3de4d4592b48" providerId="ADAL" clId="{28F588A5-9070-4290-B74F-714CA2F5DA05}" dt="2023-02-01T14:41:20.315" v="606" actId="1076"/>
        <pc:sldMkLst>
          <pc:docMk/>
          <pc:sldMk cId="32868578" sldId="257"/>
        </pc:sldMkLst>
        <pc:spChg chg="add del mod">
          <ac:chgData name="Sunniva Elisabeth Daae Steiro" userId="d71d7988-0c28-49e3-9484-3de4d4592b48" providerId="ADAL" clId="{28F588A5-9070-4290-B74F-714CA2F5DA05}" dt="2023-02-01T14:07:04.236" v="321" actId="478"/>
          <ac:spMkLst>
            <pc:docMk/>
            <pc:sldMk cId="32868578" sldId="257"/>
            <ac:spMk id="4" creationId="{1D6B1082-F6A0-871A-955F-7B8EABE0AB91}"/>
          </ac:spMkLst>
        </pc:spChg>
        <pc:spChg chg="mod ord">
          <ac:chgData name="Sunniva Elisabeth Daae Steiro" userId="d71d7988-0c28-49e3-9484-3de4d4592b48" providerId="ADAL" clId="{28F588A5-9070-4290-B74F-714CA2F5DA05}" dt="2023-02-01T14:31:06.039" v="542" actId="700"/>
          <ac:spMkLst>
            <pc:docMk/>
            <pc:sldMk cId="32868578" sldId="257"/>
            <ac:spMk id="5" creationId="{F6A5A622-BBAC-CA82-833C-1E19C1D2CA79}"/>
          </ac:spMkLst>
        </pc:spChg>
        <pc:spChg chg="add del mod">
          <ac:chgData name="Sunniva Elisabeth Daae Steiro" userId="d71d7988-0c28-49e3-9484-3de4d4592b48" providerId="ADAL" clId="{28F588A5-9070-4290-B74F-714CA2F5DA05}" dt="2023-02-01T14:11:35.370" v="349"/>
          <ac:spMkLst>
            <pc:docMk/>
            <pc:sldMk cId="32868578" sldId="257"/>
            <ac:spMk id="7" creationId="{CE1780A9-BE78-C78E-9740-5620B21A9457}"/>
          </ac:spMkLst>
        </pc:spChg>
        <pc:spChg chg="add del mod">
          <ac:chgData name="Sunniva Elisabeth Daae Steiro" userId="d71d7988-0c28-49e3-9484-3de4d4592b48" providerId="ADAL" clId="{28F588A5-9070-4290-B74F-714CA2F5DA05}" dt="2023-02-01T14:16:10.074" v="376"/>
          <ac:spMkLst>
            <pc:docMk/>
            <pc:sldMk cId="32868578" sldId="257"/>
            <ac:spMk id="15" creationId="{C7E98CB4-5938-CB71-FBA5-BAF05BFFCEC9}"/>
          </ac:spMkLst>
        </pc:spChg>
        <pc:spChg chg="del">
          <ac:chgData name="Sunniva Elisabeth Daae Steiro" userId="d71d7988-0c28-49e3-9484-3de4d4592b48" providerId="ADAL" clId="{28F588A5-9070-4290-B74F-714CA2F5DA05}" dt="2023-02-01T14:15:46.605" v="371" actId="478"/>
          <ac:spMkLst>
            <pc:docMk/>
            <pc:sldMk cId="32868578" sldId="257"/>
            <ac:spMk id="16" creationId="{BA5E847B-D77D-7A11-25FA-259B514132E7}"/>
          </ac:spMkLst>
        </pc:spChg>
        <pc:spChg chg="add del mod">
          <ac:chgData name="Sunniva Elisabeth Daae Steiro" userId="d71d7988-0c28-49e3-9484-3de4d4592b48" providerId="ADAL" clId="{28F588A5-9070-4290-B74F-714CA2F5DA05}" dt="2023-02-01T14:17:06.622" v="391" actId="478"/>
          <ac:spMkLst>
            <pc:docMk/>
            <pc:sldMk cId="32868578" sldId="257"/>
            <ac:spMk id="19" creationId="{73A06D32-7A9D-6EFF-02BF-C42B728EFC50}"/>
          </ac:spMkLst>
        </pc:spChg>
        <pc:spChg chg="add del mod ord">
          <ac:chgData name="Sunniva Elisabeth Daae Steiro" userId="d71d7988-0c28-49e3-9484-3de4d4592b48" providerId="ADAL" clId="{28F588A5-9070-4290-B74F-714CA2F5DA05}" dt="2023-02-01T14:17:04.132" v="387" actId="700"/>
          <ac:spMkLst>
            <pc:docMk/>
            <pc:sldMk cId="32868578" sldId="257"/>
            <ac:spMk id="21" creationId="{CD7D61E2-0351-DB74-5EDA-2EFFB2A3514C}"/>
          </ac:spMkLst>
        </pc:spChg>
        <pc:spChg chg="add del mod ord">
          <ac:chgData name="Sunniva Elisabeth Daae Steiro" userId="d71d7988-0c28-49e3-9484-3de4d4592b48" providerId="ADAL" clId="{28F588A5-9070-4290-B74F-714CA2F5DA05}" dt="2023-02-01T14:17:15.216" v="394" actId="700"/>
          <ac:spMkLst>
            <pc:docMk/>
            <pc:sldMk cId="32868578" sldId="257"/>
            <ac:spMk id="23" creationId="{7C9C57EB-5BD3-E3FB-2D65-14A47172ACC2}"/>
          </ac:spMkLst>
        </pc:spChg>
        <pc:spChg chg="add del mod ord">
          <ac:chgData name="Sunniva Elisabeth Daae Steiro" userId="d71d7988-0c28-49e3-9484-3de4d4592b48" providerId="ADAL" clId="{28F588A5-9070-4290-B74F-714CA2F5DA05}" dt="2023-02-01T14:17:15.216" v="394" actId="700"/>
          <ac:spMkLst>
            <pc:docMk/>
            <pc:sldMk cId="32868578" sldId="257"/>
            <ac:spMk id="24" creationId="{0E6F9DFC-B50B-C76F-B7C6-69C71468C2ED}"/>
          </ac:spMkLst>
        </pc:spChg>
        <pc:spChg chg="add del mod ord">
          <ac:chgData name="Sunniva Elisabeth Daae Steiro" userId="d71d7988-0c28-49e3-9484-3de4d4592b48" providerId="ADAL" clId="{28F588A5-9070-4290-B74F-714CA2F5DA05}" dt="2023-02-01T14:17:15.216" v="394" actId="700"/>
          <ac:spMkLst>
            <pc:docMk/>
            <pc:sldMk cId="32868578" sldId="257"/>
            <ac:spMk id="25" creationId="{1E3F2671-8D59-0019-6E59-3842422D828E}"/>
          </ac:spMkLst>
        </pc:spChg>
        <pc:spChg chg="add del mod ord">
          <ac:chgData name="Sunniva Elisabeth Daae Steiro" userId="d71d7988-0c28-49e3-9484-3de4d4592b48" providerId="ADAL" clId="{28F588A5-9070-4290-B74F-714CA2F5DA05}" dt="2023-02-01T14:17:25.724" v="398" actId="478"/>
          <ac:spMkLst>
            <pc:docMk/>
            <pc:sldMk cId="32868578" sldId="257"/>
            <ac:spMk id="26" creationId="{2C9223B8-39DE-93AA-6BD1-DA53B6E178C8}"/>
          </ac:spMkLst>
        </pc:spChg>
        <pc:spChg chg="add del mod ord">
          <ac:chgData name="Sunniva Elisabeth Daae Steiro" userId="d71d7988-0c28-49e3-9484-3de4d4592b48" providerId="ADAL" clId="{28F588A5-9070-4290-B74F-714CA2F5DA05}" dt="2023-02-01T14:21:53.117" v="487" actId="478"/>
          <ac:spMkLst>
            <pc:docMk/>
            <pc:sldMk cId="32868578" sldId="257"/>
            <ac:spMk id="27" creationId="{EB517637-8A19-C7AA-31C4-BD29135AF083}"/>
          </ac:spMkLst>
        </pc:spChg>
        <pc:spChg chg="add del mod">
          <ac:chgData name="Sunniva Elisabeth Daae Steiro" userId="d71d7988-0c28-49e3-9484-3de4d4592b48" providerId="ADAL" clId="{28F588A5-9070-4290-B74F-714CA2F5DA05}" dt="2023-02-01T14:23:53.062" v="501" actId="478"/>
          <ac:spMkLst>
            <pc:docMk/>
            <pc:sldMk cId="32868578" sldId="257"/>
            <ac:spMk id="31" creationId="{817B00A2-C4CE-615F-3D12-A2E55022940A}"/>
          </ac:spMkLst>
        </pc:spChg>
        <pc:spChg chg="add del mod">
          <ac:chgData name="Sunniva Elisabeth Daae Steiro" userId="d71d7988-0c28-49e3-9484-3de4d4592b48" providerId="ADAL" clId="{28F588A5-9070-4290-B74F-714CA2F5DA05}" dt="2023-02-01T14:31:03.597" v="541" actId="478"/>
          <ac:spMkLst>
            <pc:docMk/>
            <pc:sldMk cId="32868578" sldId="257"/>
            <ac:spMk id="35" creationId="{1F3AC600-CB51-66CA-CF3F-535515E79A06}"/>
          </ac:spMkLst>
        </pc:spChg>
        <pc:spChg chg="add del mod ord">
          <ac:chgData name="Sunniva Elisabeth Daae Steiro" userId="d71d7988-0c28-49e3-9484-3de4d4592b48" providerId="ADAL" clId="{28F588A5-9070-4290-B74F-714CA2F5DA05}" dt="2023-02-01T14:31:12.255" v="545"/>
          <ac:spMkLst>
            <pc:docMk/>
            <pc:sldMk cId="32868578" sldId="257"/>
            <ac:spMk id="36" creationId="{CB282B05-23F4-53AB-F183-BD869F1F061E}"/>
          </ac:spMkLst>
        </pc:spChg>
        <pc:spChg chg="add del mod ord">
          <ac:chgData name="Sunniva Elisabeth Daae Steiro" userId="d71d7988-0c28-49e3-9484-3de4d4592b48" providerId="ADAL" clId="{28F588A5-9070-4290-B74F-714CA2F5DA05}" dt="2023-02-01T14:31:16.203" v="547"/>
          <ac:spMkLst>
            <pc:docMk/>
            <pc:sldMk cId="32868578" sldId="257"/>
            <ac:spMk id="37" creationId="{951203E5-3C97-CBFA-7B89-10AF0AA22A9C}"/>
          </ac:spMkLst>
        </pc:spChg>
        <pc:graphicFrameChg chg="add del mod">
          <ac:chgData name="Sunniva Elisabeth Daae Steiro" userId="d71d7988-0c28-49e3-9484-3de4d4592b48" providerId="ADAL" clId="{28F588A5-9070-4290-B74F-714CA2F5DA05}" dt="2023-02-01T14:31:00.273" v="539" actId="478"/>
          <ac:graphicFrameMkLst>
            <pc:docMk/>
            <pc:sldMk cId="32868578" sldId="257"/>
            <ac:graphicFrameMk id="2" creationId="{48D167C3-A7B0-E83C-8409-C29FA13F3510}"/>
          </ac:graphicFrameMkLst>
        </pc:graphicFrameChg>
        <pc:graphicFrameChg chg="add del mod">
          <ac:chgData name="Sunniva Elisabeth Daae Steiro" userId="d71d7988-0c28-49e3-9484-3de4d4592b48" providerId="ADAL" clId="{28F588A5-9070-4290-B74F-714CA2F5DA05}" dt="2023-02-01T14:16:04.984" v="373" actId="478"/>
          <ac:graphicFrameMkLst>
            <pc:docMk/>
            <pc:sldMk cId="32868578" sldId="257"/>
            <ac:graphicFrameMk id="8" creationId="{24A1A2B4-9046-9EC4-7B46-D5237E28CF52}"/>
          </ac:graphicFrameMkLst>
        </pc:graphicFrameChg>
        <pc:graphicFrameChg chg="del">
          <ac:chgData name="Sunniva Elisabeth Daae Steiro" userId="d71d7988-0c28-49e3-9484-3de4d4592b48" providerId="ADAL" clId="{28F588A5-9070-4290-B74F-714CA2F5DA05}" dt="2023-02-01T14:06:11.292" v="291" actId="478"/>
          <ac:graphicFrameMkLst>
            <pc:docMk/>
            <pc:sldMk cId="32868578" sldId="257"/>
            <ac:graphicFrameMk id="9" creationId="{C5D3B454-D4AE-D09B-5C66-AD65B591C8CE}"/>
          </ac:graphicFrameMkLst>
        </pc:graphicFrameChg>
        <pc:graphicFrameChg chg="del mod">
          <ac:chgData name="Sunniva Elisabeth Daae Steiro" userId="d71d7988-0c28-49e3-9484-3de4d4592b48" providerId="ADAL" clId="{28F588A5-9070-4290-B74F-714CA2F5DA05}" dt="2023-02-01T14:06:09.998" v="290" actId="478"/>
          <ac:graphicFrameMkLst>
            <pc:docMk/>
            <pc:sldMk cId="32868578" sldId="257"/>
            <ac:graphicFrameMk id="10" creationId="{CD1E2D15-A1F4-6249-811D-FF7422FF4E62}"/>
          </ac:graphicFrameMkLst>
        </pc:graphicFrameChg>
        <pc:graphicFrameChg chg="add del mod ord">
          <ac:chgData name="Sunniva Elisabeth Daae Steiro" userId="d71d7988-0c28-49e3-9484-3de4d4592b48" providerId="ADAL" clId="{28F588A5-9070-4290-B74F-714CA2F5DA05}" dt="2023-02-01T14:31:01.146" v="540" actId="478"/>
          <ac:graphicFrameMkLst>
            <pc:docMk/>
            <pc:sldMk cId="32868578" sldId="257"/>
            <ac:graphicFrameMk id="17" creationId="{D2C326C3-32B6-88FB-C589-055A870C7330}"/>
          </ac:graphicFrameMkLst>
        </pc:graphicFrameChg>
        <pc:graphicFrameChg chg="add del mod">
          <ac:chgData name="Sunniva Elisabeth Daae Steiro" userId="d71d7988-0c28-49e3-9484-3de4d4592b48" providerId="ADAL" clId="{28F588A5-9070-4290-B74F-714CA2F5DA05}" dt="2023-02-01T14:31:11.049" v="544" actId="21"/>
          <ac:graphicFrameMkLst>
            <pc:docMk/>
            <pc:sldMk cId="32868578" sldId="257"/>
            <ac:graphicFrameMk id="32" creationId="{EB147A2F-2033-095F-3FCC-7D4B892F23A2}"/>
          </ac:graphicFrameMkLst>
        </pc:graphicFrameChg>
        <pc:graphicFrameChg chg="add del mod">
          <ac:chgData name="Sunniva Elisabeth Daae Steiro" userId="d71d7988-0c28-49e3-9484-3de4d4592b48" providerId="ADAL" clId="{28F588A5-9070-4290-B74F-714CA2F5DA05}" dt="2023-02-01T14:31:15.224" v="546" actId="21"/>
          <ac:graphicFrameMkLst>
            <pc:docMk/>
            <pc:sldMk cId="32868578" sldId="257"/>
            <ac:graphicFrameMk id="33" creationId="{CF5C6C40-B843-B313-FF01-D9375B10D6B1}"/>
          </ac:graphicFrameMkLst>
        </pc:graphicFrameChg>
        <pc:graphicFrameChg chg="add mod">
          <ac:chgData name="Sunniva Elisabeth Daae Steiro" userId="d71d7988-0c28-49e3-9484-3de4d4592b48" providerId="ADAL" clId="{28F588A5-9070-4290-B74F-714CA2F5DA05}" dt="2023-02-01T14:41:13.129" v="605" actId="1076"/>
          <ac:graphicFrameMkLst>
            <pc:docMk/>
            <pc:sldMk cId="32868578" sldId="257"/>
            <ac:graphicFrameMk id="38" creationId="{090B978E-66FA-003C-6E25-CA79C68648AD}"/>
          </ac:graphicFrameMkLst>
        </pc:graphicFrameChg>
        <pc:graphicFrameChg chg="add mod">
          <ac:chgData name="Sunniva Elisabeth Daae Steiro" userId="d71d7988-0c28-49e3-9484-3de4d4592b48" providerId="ADAL" clId="{28F588A5-9070-4290-B74F-714CA2F5DA05}" dt="2023-02-01T14:41:07.211" v="604" actId="1076"/>
          <ac:graphicFrameMkLst>
            <pc:docMk/>
            <pc:sldMk cId="32868578" sldId="257"/>
            <ac:graphicFrameMk id="39" creationId="{37F701A2-06AC-B77D-C223-F087C7034B02}"/>
          </ac:graphicFrameMkLst>
        </pc:graphicFrameChg>
        <pc:picChg chg="add del mod">
          <ac:chgData name="Sunniva Elisabeth Daae Steiro" userId="d71d7988-0c28-49e3-9484-3de4d4592b48" providerId="ADAL" clId="{28F588A5-9070-4290-B74F-714CA2F5DA05}" dt="2023-02-01T14:16:12.773" v="377" actId="478"/>
          <ac:picMkLst>
            <pc:docMk/>
            <pc:sldMk cId="32868578" sldId="257"/>
            <ac:picMk id="11" creationId="{F97705A4-F66E-E50B-AB18-53FD19768CD2}"/>
          </ac:picMkLst>
        </pc:picChg>
        <pc:picChg chg="mod">
          <ac:chgData name="Sunniva Elisabeth Daae Steiro" userId="d71d7988-0c28-49e3-9484-3de4d4592b48" providerId="ADAL" clId="{28F588A5-9070-4290-B74F-714CA2F5DA05}" dt="2023-02-01T14:41:20.315" v="606" actId="1076"/>
          <ac:picMkLst>
            <pc:docMk/>
            <pc:sldMk cId="32868578" sldId="257"/>
            <ac:picMk id="12" creationId="{73C3273F-A90F-0AF9-1F74-E0A864B2F951}"/>
          </ac:picMkLst>
        </pc:picChg>
        <pc:picChg chg="mod">
          <ac:chgData name="Sunniva Elisabeth Daae Steiro" userId="d71d7988-0c28-49e3-9484-3de4d4592b48" providerId="ADAL" clId="{28F588A5-9070-4290-B74F-714CA2F5DA05}" dt="2023-02-01T14:21:44.023" v="485" actId="1076"/>
          <ac:picMkLst>
            <pc:docMk/>
            <pc:sldMk cId="32868578" sldId="257"/>
            <ac:picMk id="14" creationId="{A10E7863-E920-8E45-B9CC-B0A5227BDB7C}"/>
          </ac:picMkLst>
        </pc:picChg>
        <pc:picChg chg="add del mod ord">
          <ac:chgData name="Sunniva Elisabeth Daae Steiro" userId="d71d7988-0c28-49e3-9484-3de4d4592b48" providerId="ADAL" clId="{28F588A5-9070-4290-B74F-714CA2F5DA05}" dt="2023-02-01T14:17:06.067" v="390"/>
          <ac:picMkLst>
            <pc:docMk/>
            <pc:sldMk cId="32868578" sldId="257"/>
            <ac:picMk id="20" creationId="{4D32898E-0695-23B9-8223-0360BDEB6B11}"/>
          </ac:picMkLst>
        </pc:picChg>
        <pc:picChg chg="add del mod">
          <ac:chgData name="Sunniva Elisabeth Daae Steiro" userId="d71d7988-0c28-49e3-9484-3de4d4592b48" providerId="ADAL" clId="{28F588A5-9070-4290-B74F-714CA2F5DA05}" dt="2023-02-01T14:17:03.619" v="386"/>
          <ac:picMkLst>
            <pc:docMk/>
            <pc:sldMk cId="32868578" sldId="257"/>
            <ac:picMk id="22" creationId="{2B3A78E9-0548-B575-E8F6-199B4B65BE58}"/>
          </ac:picMkLst>
        </pc:picChg>
        <pc:picChg chg="add del mod">
          <ac:chgData name="Sunniva Elisabeth Daae Steiro" userId="d71d7988-0c28-49e3-9484-3de4d4592b48" providerId="ADAL" clId="{28F588A5-9070-4290-B74F-714CA2F5DA05}" dt="2023-02-01T14:23:55.647" v="505"/>
          <ac:picMkLst>
            <pc:docMk/>
            <pc:sldMk cId="32868578" sldId="257"/>
            <ac:picMk id="28" creationId="{D5198E56-1172-1C13-DF52-411C25D61DCD}"/>
          </ac:picMkLst>
        </pc:picChg>
        <pc:picChg chg="add del mod">
          <ac:chgData name="Sunniva Elisabeth Daae Steiro" userId="d71d7988-0c28-49e3-9484-3de4d4592b48" providerId="ADAL" clId="{28F588A5-9070-4290-B74F-714CA2F5DA05}" dt="2023-02-01T14:23:53.512" v="502"/>
          <ac:picMkLst>
            <pc:docMk/>
            <pc:sldMk cId="32868578" sldId="257"/>
            <ac:picMk id="29" creationId="{2BC019CD-908E-D766-8903-FFC6B332085B}"/>
          </ac:picMkLst>
        </pc:picChg>
      </pc:sldChg>
      <pc:sldChg chg="modSp mod">
        <pc:chgData name="Sunniva Elisabeth Daae Steiro" userId="d71d7988-0c28-49e3-9484-3de4d4592b48" providerId="ADAL" clId="{28F588A5-9070-4290-B74F-714CA2F5DA05}" dt="2023-02-01T14:45:59.095" v="713" actId="20577"/>
        <pc:sldMkLst>
          <pc:docMk/>
          <pc:sldMk cId="2152695934" sldId="258"/>
        </pc:sldMkLst>
        <pc:spChg chg="mod">
          <ac:chgData name="Sunniva Elisabeth Daae Steiro" userId="d71d7988-0c28-49e3-9484-3de4d4592b48" providerId="ADAL" clId="{28F588A5-9070-4290-B74F-714CA2F5DA05}" dt="2023-02-01T14:45:59.095" v="713" actId="20577"/>
          <ac:spMkLst>
            <pc:docMk/>
            <pc:sldMk cId="2152695934" sldId="258"/>
            <ac:spMk id="2" creationId="{497116B9-7460-30B2-82F1-50398A8126ED}"/>
          </ac:spMkLst>
        </pc:spChg>
        <pc:picChg chg="mod">
          <ac:chgData name="Sunniva Elisabeth Daae Steiro" userId="d71d7988-0c28-49e3-9484-3de4d4592b48" providerId="ADAL" clId="{28F588A5-9070-4290-B74F-714CA2F5DA05}" dt="2023-02-01T14:45:43.773" v="694" actId="207"/>
          <ac:picMkLst>
            <pc:docMk/>
            <pc:sldMk cId="2152695934" sldId="258"/>
            <ac:picMk id="6" creationId="{68032061-9DD1-7875-6F04-56C8F2533C31}"/>
          </ac:picMkLst>
        </pc:picChg>
        <pc:picChg chg="mod">
          <ac:chgData name="Sunniva Elisabeth Daae Steiro" userId="d71d7988-0c28-49e3-9484-3de4d4592b48" providerId="ADAL" clId="{28F588A5-9070-4290-B74F-714CA2F5DA05}" dt="2023-02-01T14:45:47.641" v="695" actId="207"/>
          <ac:picMkLst>
            <pc:docMk/>
            <pc:sldMk cId="2152695934" sldId="258"/>
            <ac:picMk id="8" creationId="{28D46DB8-9EF7-9E0D-1719-4EE7DA839887}"/>
          </ac:picMkLst>
        </pc:picChg>
      </pc:sldChg>
      <pc:sldChg chg="del">
        <pc:chgData name="Sunniva Elisabeth Daae Steiro" userId="d71d7988-0c28-49e3-9484-3de4d4592b48" providerId="ADAL" clId="{28F588A5-9070-4290-B74F-714CA2F5DA05}" dt="2023-02-01T12:02:50.873" v="226" actId="47"/>
        <pc:sldMkLst>
          <pc:docMk/>
          <pc:sldMk cId="4118599978" sldId="259"/>
        </pc:sldMkLst>
      </pc:sldChg>
      <pc:sldChg chg="addSp delSp modSp del mod chgLayout">
        <pc:chgData name="Sunniva Elisabeth Daae Steiro" userId="d71d7988-0c28-49e3-9484-3de4d4592b48" providerId="ADAL" clId="{28F588A5-9070-4290-B74F-714CA2F5DA05}" dt="2023-02-02T14:34:34.536" v="1099" actId="47"/>
        <pc:sldMkLst>
          <pc:docMk/>
          <pc:sldMk cId="916885910" sldId="260"/>
        </pc:sldMkLst>
        <pc:spChg chg="mod ord">
          <ac:chgData name="Sunniva Elisabeth Daae Steiro" userId="d71d7988-0c28-49e3-9484-3de4d4592b48" providerId="ADAL" clId="{28F588A5-9070-4290-B74F-714CA2F5DA05}" dt="2023-02-01T14:29:00.516" v="521" actId="700"/>
          <ac:spMkLst>
            <pc:docMk/>
            <pc:sldMk cId="916885910" sldId="260"/>
            <ac:spMk id="2" creationId="{07E2ACC8-51B0-360B-5657-AEFF3A71177E}"/>
          </ac:spMkLst>
        </pc:spChg>
        <pc:spChg chg="del mod">
          <ac:chgData name="Sunniva Elisabeth Daae Steiro" userId="d71d7988-0c28-49e3-9484-3de4d4592b48" providerId="ADAL" clId="{28F588A5-9070-4290-B74F-714CA2F5DA05}" dt="2023-02-01T14:28:40.699" v="514" actId="478"/>
          <ac:spMkLst>
            <pc:docMk/>
            <pc:sldMk cId="916885910" sldId="260"/>
            <ac:spMk id="3" creationId="{A29D3879-9542-0CCE-2516-3824925EBEA6}"/>
          </ac:spMkLst>
        </pc:spChg>
        <pc:spChg chg="del mod">
          <ac:chgData name="Sunniva Elisabeth Daae Steiro" userId="d71d7988-0c28-49e3-9484-3de4d4592b48" providerId="ADAL" clId="{28F588A5-9070-4290-B74F-714CA2F5DA05}" dt="2023-02-01T14:28:44.956" v="515" actId="478"/>
          <ac:spMkLst>
            <pc:docMk/>
            <pc:sldMk cId="916885910" sldId="260"/>
            <ac:spMk id="4" creationId="{4A172C0F-2B87-1889-EEA9-DEDAC5E8489E}"/>
          </ac:spMkLst>
        </pc:spChg>
        <pc:spChg chg="add del mod">
          <ac:chgData name="Sunniva Elisabeth Daae Steiro" userId="d71d7988-0c28-49e3-9484-3de4d4592b48" providerId="ADAL" clId="{28F588A5-9070-4290-B74F-714CA2F5DA05}" dt="2023-02-01T14:29:00.516" v="521" actId="700"/>
          <ac:spMkLst>
            <pc:docMk/>
            <pc:sldMk cId="916885910" sldId="260"/>
            <ac:spMk id="6" creationId="{C2B4D276-AAEA-C6C4-7E0E-A2EC2E31BDA9}"/>
          </ac:spMkLst>
        </pc:spChg>
        <pc:spChg chg="add del mod">
          <ac:chgData name="Sunniva Elisabeth Daae Steiro" userId="d71d7988-0c28-49e3-9484-3de4d4592b48" providerId="ADAL" clId="{28F588A5-9070-4290-B74F-714CA2F5DA05}" dt="2023-02-01T14:29:00.516" v="521" actId="700"/>
          <ac:spMkLst>
            <pc:docMk/>
            <pc:sldMk cId="916885910" sldId="260"/>
            <ac:spMk id="8" creationId="{C1B2C314-53CC-CD31-C9BB-1DBCD7BB44C4}"/>
          </ac:spMkLst>
        </pc:spChg>
        <pc:spChg chg="add mod ord">
          <ac:chgData name="Sunniva Elisabeth Daae Steiro" userId="d71d7988-0c28-49e3-9484-3de4d4592b48" providerId="ADAL" clId="{28F588A5-9070-4290-B74F-714CA2F5DA05}" dt="2023-02-01T14:29:00.516" v="521" actId="700"/>
          <ac:spMkLst>
            <pc:docMk/>
            <pc:sldMk cId="916885910" sldId="260"/>
            <ac:spMk id="9" creationId="{0F076A9F-C8C5-4920-2387-E3088AFBC2D5}"/>
          </ac:spMkLst>
        </pc:spChg>
        <pc:spChg chg="add mod ord">
          <ac:chgData name="Sunniva Elisabeth Daae Steiro" userId="d71d7988-0c28-49e3-9484-3de4d4592b48" providerId="ADAL" clId="{28F588A5-9070-4290-B74F-714CA2F5DA05}" dt="2023-02-01T14:29:00.516" v="521" actId="700"/>
          <ac:spMkLst>
            <pc:docMk/>
            <pc:sldMk cId="916885910" sldId="260"/>
            <ac:spMk id="10" creationId="{ADF84DEE-CB4C-26B1-9E8C-32E6A8095E6D}"/>
          </ac:spMkLst>
        </pc:spChg>
        <pc:picChg chg="mod">
          <ac:chgData name="Sunniva Elisabeth Daae Steiro" userId="d71d7988-0c28-49e3-9484-3de4d4592b48" providerId="ADAL" clId="{28F588A5-9070-4290-B74F-714CA2F5DA05}" dt="2023-02-01T14:28:58.146" v="520" actId="1076"/>
          <ac:picMkLst>
            <pc:docMk/>
            <pc:sldMk cId="916885910" sldId="260"/>
            <ac:picMk id="16" creationId="{516B74F9-825A-2D1F-6DD6-EB5C115F58FB}"/>
          </ac:picMkLst>
        </pc:picChg>
        <pc:picChg chg="mod">
          <ac:chgData name="Sunniva Elisabeth Daae Steiro" userId="d71d7988-0c28-49e3-9484-3de4d4592b48" providerId="ADAL" clId="{28F588A5-9070-4290-B74F-714CA2F5DA05}" dt="2023-02-01T14:28:50.370" v="517" actId="1076"/>
          <ac:picMkLst>
            <pc:docMk/>
            <pc:sldMk cId="916885910" sldId="260"/>
            <ac:picMk id="18" creationId="{68DE3E11-4943-A54E-6D80-D1B37BD4D736}"/>
          </ac:picMkLst>
        </pc:picChg>
      </pc:sldChg>
      <pc:sldChg chg="del">
        <pc:chgData name="Sunniva Elisabeth Daae Steiro" userId="d71d7988-0c28-49e3-9484-3de4d4592b48" providerId="ADAL" clId="{28F588A5-9070-4290-B74F-714CA2F5DA05}" dt="2023-02-01T12:02:58.568" v="227" actId="47"/>
        <pc:sldMkLst>
          <pc:docMk/>
          <pc:sldMk cId="2055533771" sldId="262"/>
        </pc:sldMkLst>
      </pc:sldChg>
      <pc:sldChg chg="addSp delSp modSp del mod">
        <pc:chgData name="Sunniva Elisabeth Daae Steiro" userId="d71d7988-0c28-49e3-9484-3de4d4592b48" providerId="ADAL" clId="{28F588A5-9070-4290-B74F-714CA2F5DA05}" dt="2023-02-01T14:29:19.140" v="525" actId="47"/>
        <pc:sldMkLst>
          <pc:docMk/>
          <pc:sldMk cId="1827803128" sldId="263"/>
        </pc:sldMkLst>
        <pc:spChg chg="del">
          <ac:chgData name="Sunniva Elisabeth Daae Steiro" userId="d71d7988-0c28-49e3-9484-3de4d4592b48" providerId="ADAL" clId="{28F588A5-9070-4290-B74F-714CA2F5DA05}" dt="2023-02-01T14:29:12.860" v="522" actId="478"/>
          <ac:spMkLst>
            <pc:docMk/>
            <pc:sldMk cId="1827803128" sldId="263"/>
            <ac:spMk id="3" creationId="{0BB807EC-1DD4-21FD-0573-C1234F1A6336}"/>
          </ac:spMkLst>
        </pc:spChg>
        <pc:spChg chg="add mod">
          <ac:chgData name="Sunniva Elisabeth Daae Steiro" userId="d71d7988-0c28-49e3-9484-3de4d4592b48" providerId="ADAL" clId="{28F588A5-9070-4290-B74F-714CA2F5DA05}" dt="2023-02-01T14:29:12.860" v="522" actId="478"/>
          <ac:spMkLst>
            <pc:docMk/>
            <pc:sldMk cId="1827803128" sldId="263"/>
            <ac:spMk id="6" creationId="{9942406C-D665-D2BF-D1F5-371B6F50EC81}"/>
          </ac:spMkLst>
        </pc:spChg>
      </pc:sldChg>
      <pc:sldChg chg="addSp delSp modSp new mod">
        <pc:chgData name="Sunniva Elisabeth Daae Steiro" userId="d71d7988-0c28-49e3-9484-3de4d4592b48" providerId="ADAL" clId="{28F588A5-9070-4290-B74F-714CA2F5DA05}" dt="2023-02-02T14:54:32.532" v="1340" actId="21"/>
        <pc:sldMkLst>
          <pc:docMk/>
          <pc:sldMk cId="2588964821" sldId="264"/>
        </pc:sldMkLst>
        <pc:spChg chg="mod">
          <ac:chgData name="Sunniva Elisabeth Daae Steiro" userId="d71d7988-0c28-49e3-9484-3de4d4592b48" providerId="ADAL" clId="{28F588A5-9070-4290-B74F-714CA2F5DA05}" dt="2023-02-01T11:55:57.286" v="153" actId="255"/>
          <ac:spMkLst>
            <pc:docMk/>
            <pc:sldMk cId="2588964821" sldId="264"/>
            <ac:spMk id="2" creationId="{EFDFE5D5-5EDA-C8CD-687D-9F5E326325B4}"/>
          </ac:spMkLst>
        </pc:spChg>
        <pc:spChg chg="add del mod">
          <ac:chgData name="Sunniva Elisabeth Daae Steiro" userId="d71d7988-0c28-49e3-9484-3de4d4592b48" providerId="ADAL" clId="{28F588A5-9070-4290-B74F-714CA2F5DA05}" dt="2023-02-01T11:49:51.493" v="20" actId="27636"/>
          <ac:spMkLst>
            <pc:docMk/>
            <pc:sldMk cId="2588964821" sldId="264"/>
            <ac:spMk id="3" creationId="{7F593F9E-6854-B459-6993-E83F9355B612}"/>
          </ac:spMkLst>
        </pc:spChg>
        <pc:spChg chg="del mod">
          <ac:chgData name="Sunniva Elisabeth Daae Steiro" userId="d71d7988-0c28-49e3-9484-3de4d4592b48" providerId="ADAL" clId="{28F588A5-9070-4290-B74F-714CA2F5DA05}" dt="2023-02-01T11:50:28.990" v="39" actId="1957"/>
          <ac:spMkLst>
            <pc:docMk/>
            <pc:sldMk cId="2588964821" sldId="264"/>
            <ac:spMk id="4" creationId="{24EC0526-E777-48BC-5FE0-D05391531540}"/>
          </ac:spMkLst>
        </pc:spChg>
        <pc:spChg chg="add del mod">
          <ac:chgData name="Sunniva Elisabeth Daae Steiro" userId="d71d7988-0c28-49e3-9484-3de4d4592b48" providerId="ADAL" clId="{28F588A5-9070-4290-B74F-714CA2F5DA05}" dt="2023-02-01T11:48:17.724" v="2"/>
          <ac:spMkLst>
            <pc:docMk/>
            <pc:sldMk cId="2588964821" sldId="264"/>
            <ac:spMk id="5" creationId="{DB680DD2-384A-80AE-9DE1-3CE5A60E9703}"/>
          </ac:spMkLst>
        </pc:spChg>
        <pc:spChg chg="add del mod">
          <ac:chgData name="Sunniva Elisabeth Daae Steiro" userId="d71d7988-0c28-49e3-9484-3de4d4592b48" providerId="ADAL" clId="{28F588A5-9070-4290-B74F-714CA2F5DA05}" dt="2023-02-01T11:48:45.596" v="6" actId="478"/>
          <ac:spMkLst>
            <pc:docMk/>
            <pc:sldMk cId="2588964821" sldId="264"/>
            <ac:spMk id="6" creationId="{806BB5A5-C7CF-D7E0-046C-6841A122947E}"/>
          </ac:spMkLst>
        </pc:spChg>
        <pc:graphicFrameChg chg="add mod">
          <ac:chgData name="Sunniva Elisabeth Daae Steiro" userId="d71d7988-0c28-49e3-9484-3de4d4592b48" providerId="ADAL" clId="{28F588A5-9070-4290-B74F-714CA2F5DA05}" dt="2023-02-01T11:54:47.868" v="115"/>
          <ac:graphicFrameMkLst>
            <pc:docMk/>
            <pc:sldMk cId="2588964821" sldId="264"/>
            <ac:graphicFrameMk id="9" creationId="{38152F73-B01A-6A0A-283C-8234AE0D13E7}"/>
          </ac:graphicFrameMkLst>
        </pc:graphicFrameChg>
        <pc:picChg chg="add del mod">
          <ac:chgData name="Sunniva Elisabeth Daae Steiro" userId="d71d7988-0c28-49e3-9484-3de4d4592b48" providerId="ADAL" clId="{28F588A5-9070-4290-B74F-714CA2F5DA05}" dt="2023-02-02T14:51:49.103" v="1310" actId="21"/>
          <ac:picMkLst>
            <pc:docMk/>
            <pc:sldMk cId="2588964821" sldId="264"/>
            <ac:picMk id="5" creationId="{E4D73EB9-15EA-DA68-CF41-CE2F0169D323}"/>
          </ac:picMkLst>
        </pc:picChg>
        <pc:picChg chg="add del mod">
          <ac:chgData name="Sunniva Elisabeth Daae Steiro" userId="d71d7988-0c28-49e3-9484-3de4d4592b48" providerId="ADAL" clId="{28F588A5-9070-4290-B74F-714CA2F5DA05}" dt="2023-02-02T14:50:22.299" v="1295" actId="21"/>
          <ac:picMkLst>
            <pc:docMk/>
            <pc:sldMk cId="2588964821" sldId="264"/>
            <ac:picMk id="7" creationId="{BB03410C-BFD0-96D4-87BF-DEE85381DA41}"/>
          </ac:picMkLst>
        </pc:picChg>
        <pc:picChg chg="add del mod">
          <ac:chgData name="Sunniva Elisabeth Daae Steiro" userId="d71d7988-0c28-49e3-9484-3de4d4592b48" providerId="ADAL" clId="{28F588A5-9070-4290-B74F-714CA2F5DA05}" dt="2023-02-02T14:49:35.124" v="1282" actId="21"/>
          <ac:picMkLst>
            <pc:docMk/>
            <pc:sldMk cId="2588964821" sldId="264"/>
            <ac:picMk id="10" creationId="{3369FCB5-2C5E-A61F-AA81-36D96687E098}"/>
          </ac:picMkLst>
        </pc:picChg>
        <pc:picChg chg="add del mod">
          <ac:chgData name="Sunniva Elisabeth Daae Steiro" userId="d71d7988-0c28-49e3-9484-3de4d4592b48" providerId="ADAL" clId="{28F588A5-9070-4290-B74F-714CA2F5DA05}" dt="2023-02-02T14:48:44.437" v="1276" actId="21"/>
          <ac:picMkLst>
            <pc:docMk/>
            <pc:sldMk cId="2588964821" sldId="264"/>
            <ac:picMk id="12" creationId="{0520420B-7F83-3A6A-5B1E-D5D5CF41055B}"/>
          </ac:picMkLst>
        </pc:picChg>
        <pc:picChg chg="add del mod">
          <ac:chgData name="Sunniva Elisabeth Daae Steiro" userId="d71d7988-0c28-49e3-9484-3de4d4592b48" providerId="ADAL" clId="{28F588A5-9070-4290-B74F-714CA2F5DA05}" dt="2023-02-02T14:54:32.532" v="1340" actId="21"/>
          <ac:picMkLst>
            <pc:docMk/>
            <pc:sldMk cId="2588964821" sldId="264"/>
            <ac:picMk id="14" creationId="{BD18CC01-C78C-100F-9A89-5D2DDB1243A6}"/>
          </ac:picMkLst>
        </pc:picChg>
        <pc:picChg chg="add del mod">
          <ac:chgData name="Sunniva Elisabeth Daae Steiro" userId="d71d7988-0c28-49e3-9484-3de4d4592b48" providerId="ADAL" clId="{28F588A5-9070-4290-B74F-714CA2F5DA05}" dt="2023-02-02T14:54:32.532" v="1340" actId="21"/>
          <ac:picMkLst>
            <pc:docMk/>
            <pc:sldMk cId="2588964821" sldId="264"/>
            <ac:picMk id="16" creationId="{2A5415D0-939C-7C3D-F2AB-B8EFDA039FB7}"/>
          </ac:picMkLst>
        </pc:picChg>
        <pc:picChg chg="add del mod">
          <ac:chgData name="Sunniva Elisabeth Daae Steiro" userId="d71d7988-0c28-49e3-9484-3de4d4592b48" providerId="ADAL" clId="{28F588A5-9070-4290-B74F-714CA2F5DA05}" dt="2023-02-02T14:54:32.532" v="1340" actId="21"/>
          <ac:picMkLst>
            <pc:docMk/>
            <pc:sldMk cId="2588964821" sldId="264"/>
            <ac:picMk id="18" creationId="{A3D355FB-74C0-5B69-CF20-C31CC9472E3F}"/>
          </ac:picMkLst>
        </pc:picChg>
        <pc:picChg chg="add del mod">
          <ac:chgData name="Sunniva Elisabeth Daae Steiro" userId="d71d7988-0c28-49e3-9484-3de4d4592b48" providerId="ADAL" clId="{28F588A5-9070-4290-B74F-714CA2F5DA05}" dt="2023-02-02T14:54:32.532" v="1340" actId="21"/>
          <ac:picMkLst>
            <pc:docMk/>
            <pc:sldMk cId="2588964821" sldId="264"/>
            <ac:picMk id="20" creationId="{8E6858F7-E63F-3DE9-7D70-E216BB2A029E}"/>
          </ac:picMkLst>
        </pc:picChg>
        <pc:picChg chg="add del mod">
          <ac:chgData name="Sunniva Elisabeth Daae Steiro" userId="d71d7988-0c28-49e3-9484-3de4d4592b48" providerId="ADAL" clId="{28F588A5-9070-4290-B74F-714CA2F5DA05}" dt="2023-02-02T14:50:42.017" v="1299" actId="21"/>
          <ac:picMkLst>
            <pc:docMk/>
            <pc:sldMk cId="2588964821" sldId="264"/>
            <ac:picMk id="22" creationId="{236DB257-1B5C-6A7D-2F96-9C0440C865B6}"/>
          </ac:picMkLst>
        </pc:picChg>
        <pc:picChg chg="add mod">
          <ac:chgData name="Sunniva Elisabeth Daae Steiro" userId="d71d7988-0c28-49e3-9484-3de4d4592b48" providerId="ADAL" clId="{28F588A5-9070-4290-B74F-714CA2F5DA05}" dt="2023-02-02T14:48:40.028" v="1274" actId="1076"/>
          <ac:picMkLst>
            <pc:docMk/>
            <pc:sldMk cId="2588964821" sldId="264"/>
            <ac:picMk id="24" creationId="{BC1A3C41-9F63-10BB-33D4-458B8CA0D357}"/>
          </ac:picMkLst>
        </pc:picChg>
        <pc:picChg chg="add mod">
          <ac:chgData name="Sunniva Elisabeth Daae Steiro" userId="d71d7988-0c28-49e3-9484-3de4d4592b48" providerId="ADAL" clId="{28F588A5-9070-4290-B74F-714CA2F5DA05}" dt="2023-02-02T14:47:53.158" v="1259" actId="571"/>
          <ac:picMkLst>
            <pc:docMk/>
            <pc:sldMk cId="2588964821" sldId="264"/>
            <ac:picMk id="25" creationId="{A1CAE6D2-3655-00FE-1D39-40D2CC5480B5}"/>
          </ac:picMkLst>
        </pc:picChg>
      </pc:sldChg>
      <pc:sldChg chg="addSp delSp modSp new mod setBg setClrOvrMap">
        <pc:chgData name="Sunniva Elisabeth Daae Steiro" userId="d71d7988-0c28-49e3-9484-3de4d4592b48" providerId="ADAL" clId="{28F588A5-9070-4290-B74F-714CA2F5DA05}" dt="2023-02-02T14:50:14.683" v="1294" actId="1076"/>
        <pc:sldMkLst>
          <pc:docMk/>
          <pc:sldMk cId="980743130" sldId="265"/>
        </pc:sldMkLst>
        <pc:spChg chg="mod ord">
          <ac:chgData name="Sunniva Elisabeth Daae Steiro" userId="d71d7988-0c28-49e3-9484-3de4d4592b48" providerId="ADAL" clId="{28F588A5-9070-4290-B74F-714CA2F5DA05}" dt="2023-02-01T12:02:41.628" v="225" actId="20577"/>
          <ac:spMkLst>
            <pc:docMk/>
            <pc:sldMk cId="980743130" sldId="265"/>
            <ac:spMk id="2" creationId="{B6CBD3EF-E6C7-7C32-8767-B167C8738B84}"/>
          </ac:spMkLst>
        </pc:spChg>
        <pc:spChg chg="del">
          <ac:chgData name="Sunniva Elisabeth Daae Steiro" userId="d71d7988-0c28-49e3-9484-3de4d4592b48" providerId="ADAL" clId="{28F588A5-9070-4290-B74F-714CA2F5DA05}" dt="2023-02-01T11:56:25.140" v="155"/>
          <ac:spMkLst>
            <pc:docMk/>
            <pc:sldMk cId="980743130" sldId="265"/>
            <ac:spMk id="3" creationId="{9477EA87-F261-E41C-2250-441EA7F15F1A}"/>
          </ac:spMkLst>
        </pc:spChg>
        <pc:spChg chg="del">
          <ac:chgData name="Sunniva Elisabeth Daae Steiro" userId="d71d7988-0c28-49e3-9484-3de4d4592b48" providerId="ADAL" clId="{28F588A5-9070-4290-B74F-714CA2F5DA05}" dt="2023-02-01T12:01:14.804" v="180" actId="478"/>
          <ac:spMkLst>
            <pc:docMk/>
            <pc:sldMk cId="980743130" sldId="265"/>
            <ac:spMk id="4" creationId="{EBD2D816-DA28-6A1F-C758-0668CB151AA8}"/>
          </ac:spMkLst>
        </pc:spChg>
        <pc:spChg chg="add del mod">
          <ac:chgData name="Sunniva Elisabeth Daae Steiro" userId="d71d7988-0c28-49e3-9484-3de4d4592b48" providerId="ADAL" clId="{28F588A5-9070-4290-B74F-714CA2F5DA05}" dt="2023-02-01T11:59:14.438" v="160"/>
          <ac:spMkLst>
            <pc:docMk/>
            <pc:sldMk cId="980743130" sldId="265"/>
            <ac:spMk id="6" creationId="{174219A0-A15D-3B1C-F434-A0B42E1A8AB7}"/>
          </ac:spMkLst>
        </pc:spChg>
        <pc:spChg chg="add del">
          <ac:chgData name="Sunniva Elisabeth Daae Steiro" userId="d71d7988-0c28-49e3-9484-3de4d4592b48" providerId="ADAL" clId="{28F588A5-9070-4290-B74F-714CA2F5DA05}" dt="2023-02-01T12:01:42.278" v="182" actId="26606"/>
          <ac:spMkLst>
            <pc:docMk/>
            <pc:sldMk cId="980743130" sldId="265"/>
            <ac:spMk id="16" creationId="{DB7D0C46-5B78-D2C5-47B3-B55E5C476AFB}"/>
          </ac:spMkLst>
        </pc:spChg>
        <pc:spChg chg="add del">
          <ac:chgData name="Sunniva Elisabeth Daae Steiro" userId="d71d7988-0c28-49e3-9484-3de4d4592b48" providerId="ADAL" clId="{28F588A5-9070-4290-B74F-714CA2F5DA05}" dt="2023-02-01T12:01:42.278" v="182" actId="26606"/>
          <ac:spMkLst>
            <pc:docMk/>
            <pc:sldMk cId="980743130" sldId="265"/>
            <ac:spMk id="19" creationId="{5CB593EA-2F98-479F-B4C4-F366571FA64D}"/>
          </ac:spMkLst>
        </pc:spChg>
        <pc:spChg chg="add del">
          <ac:chgData name="Sunniva Elisabeth Daae Steiro" userId="d71d7988-0c28-49e3-9484-3de4d4592b48" providerId="ADAL" clId="{28F588A5-9070-4290-B74F-714CA2F5DA05}" dt="2023-02-01T12:01:42.278" v="182" actId="26606"/>
          <ac:spMkLst>
            <pc:docMk/>
            <pc:sldMk cId="980743130" sldId="265"/>
            <ac:spMk id="21" creationId="{39BEB6D0-9E4E-4221-93D1-74ABECEE9EFC}"/>
          </ac:spMkLst>
        </pc:spChg>
        <pc:picChg chg="add mod">
          <ac:chgData name="Sunniva Elisabeth Daae Steiro" userId="d71d7988-0c28-49e3-9484-3de4d4592b48" providerId="ADAL" clId="{28F588A5-9070-4290-B74F-714CA2F5DA05}" dt="2023-02-02T14:50:14.683" v="1294" actId="1076"/>
          <ac:picMkLst>
            <pc:docMk/>
            <pc:sldMk cId="980743130" sldId="265"/>
            <ac:picMk id="3" creationId="{107A9CE9-1F68-C949-5EBE-DB66DC56D077}"/>
          </ac:picMkLst>
        </pc:picChg>
        <pc:picChg chg="add del mod">
          <ac:chgData name="Sunniva Elisabeth Daae Steiro" userId="d71d7988-0c28-49e3-9484-3de4d4592b48" providerId="ADAL" clId="{28F588A5-9070-4290-B74F-714CA2F5DA05}" dt="2023-02-01T11:59:49.867" v="164" actId="478"/>
          <ac:picMkLst>
            <pc:docMk/>
            <pc:sldMk cId="980743130" sldId="265"/>
            <ac:picMk id="5" creationId="{CFBB3070-7E9B-DDC8-3312-E07F0FDB520B}"/>
          </ac:picMkLst>
        </pc:picChg>
        <pc:picChg chg="add mod">
          <ac:chgData name="Sunniva Elisabeth Daae Steiro" userId="d71d7988-0c28-49e3-9484-3de4d4592b48" providerId="ADAL" clId="{28F588A5-9070-4290-B74F-714CA2F5DA05}" dt="2023-02-01T12:02:34.190" v="191" actId="1076"/>
          <ac:picMkLst>
            <pc:docMk/>
            <pc:sldMk cId="980743130" sldId="265"/>
            <ac:picMk id="7" creationId="{E0C496C4-A949-EAA5-5D94-F08FF7B89CFC}"/>
          </ac:picMkLst>
        </pc:picChg>
        <pc:picChg chg="add mod">
          <ac:chgData name="Sunniva Elisabeth Daae Steiro" userId="d71d7988-0c28-49e3-9484-3de4d4592b48" providerId="ADAL" clId="{28F588A5-9070-4290-B74F-714CA2F5DA05}" dt="2023-02-01T12:01:49.303" v="185" actId="1076"/>
          <ac:picMkLst>
            <pc:docMk/>
            <pc:sldMk cId="980743130" sldId="265"/>
            <ac:picMk id="8" creationId="{D5D62BCC-1E57-153E-63F8-C11151EF7B6C}"/>
          </ac:picMkLst>
        </pc:picChg>
        <pc:picChg chg="add mod">
          <ac:chgData name="Sunniva Elisabeth Daae Steiro" userId="d71d7988-0c28-49e3-9484-3de4d4592b48" providerId="ADAL" clId="{28F588A5-9070-4290-B74F-714CA2F5DA05}" dt="2023-02-01T12:02:30.357" v="190" actId="1076"/>
          <ac:picMkLst>
            <pc:docMk/>
            <pc:sldMk cId="980743130" sldId="265"/>
            <ac:picMk id="9" creationId="{23578529-4251-C7DB-9970-AE796201EB98}"/>
          </ac:picMkLst>
        </pc:picChg>
        <pc:picChg chg="add mod ord">
          <ac:chgData name="Sunniva Elisabeth Daae Steiro" userId="d71d7988-0c28-49e3-9484-3de4d4592b48" providerId="ADAL" clId="{28F588A5-9070-4290-B74F-714CA2F5DA05}" dt="2023-02-01T12:02:11.472" v="187" actId="1076"/>
          <ac:picMkLst>
            <pc:docMk/>
            <pc:sldMk cId="980743130" sldId="265"/>
            <ac:picMk id="10" creationId="{39900A25-3DFB-E6E3-9C9F-6F76DAE34F0A}"/>
          </ac:picMkLst>
        </pc:picChg>
        <pc:picChg chg="add mod">
          <ac:chgData name="Sunniva Elisabeth Daae Steiro" userId="d71d7988-0c28-49e3-9484-3de4d4592b48" providerId="ADAL" clId="{28F588A5-9070-4290-B74F-714CA2F5DA05}" dt="2023-02-01T12:01:46.589" v="184" actId="1076"/>
          <ac:picMkLst>
            <pc:docMk/>
            <pc:sldMk cId="980743130" sldId="265"/>
            <ac:picMk id="11" creationId="{BC74BEA5-3392-2E44-62BC-012E5A439771}"/>
          </ac:picMkLst>
        </pc:picChg>
        <pc:picChg chg="add mod">
          <ac:chgData name="Sunniva Elisabeth Daae Steiro" userId="d71d7988-0c28-49e3-9484-3de4d4592b48" providerId="ADAL" clId="{28F588A5-9070-4290-B74F-714CA2F5DA05}" dt="2023-02-01T12:02:00.151" v="186" actId="1076"/>
          <ac:picMkLst>
            <pc:docMk/>
            <pc:sldMk cId="980743130" sldId="265"/>
            <ac:picMk id="12" creationId="{58E27390-0FDF-706A-DE08-2D47217C08AC}"/>
          </ac:picMkLst>
        </pc:picChg>
        <pc:picChg chg="add del mod">
          <ac:chgData name="Sunniva Elisabeth Daae Steiro" userId="d71d7988-0c28-49e3-9484-3de4d4592b48" providerId="ADAL" clId="{28F588A5-9070-4290-B74F-714CA2F5DA05}" dt="2023-02-01T11:58:36.643" v="158" actId="478"/>
          <ac:picMkLst>
            <pc:docMk/>
            <pc:sldMk cId="980743130" sldId="265"/>
            <ac:picMk id="2050" creationId="{F6D02107-6D46-9DF8-EC2B-96B96CE5D9B8}"/>
          </ac:picMkLst>
        </pc:picChg>
      </pc:sldChg>
      <pc:sldChg chg="addSp delSp modSp new mod setBg modClrScheme chgLayout">
        <pc:chgData name="Sunniva Elisabeth Daae Steiro" userId="d71d7988-0c28-49e3-9484-3de4d4592b48" providerId="ADAL" clId="{28F588A5-9070-4290-B74F-714CA2F5DA05}" dt="2023-02-02T11:14:44.802" v="805" actId="1076"/>
        <pc:sldMkLst>
          <pc:docMk/>
          <pc:sldMk cId="1004918771" sldId="266"/>
        </pc:sldMkLst>
        <pc:spChg chg="del mod ord">
          <ac:chgData name="Sunniva Elisabeth Daae Steiro" userId="d71d7988-0c28-49e3-9484-3de4d4592b48" providerId="ADAL" clId="{28F588A5-9070-4290-B74F-714CA2F5DA05}" dt="2023-02-01T13:05:53.582" v="241" actId="700"/>
          <ac:spMkLst>
            <pc:docMk/>
            <pc:sldMk cId="1004918771" sldId="266"/>
            <ac:spMk id="2" creationId="{8C36D558-46C8-5C1A-F698-C694B552CEF8}"/>
          </ac:spMkLst>
        </pc:spChg>
        <pc:spChg chg="del">
          <ac:chgData name="Sunniva Elisabeth Daae Steiro" userId="d71d7988-0c28-49e3-9484-3de4d4592b48" providerId="ADAL" clId="{28F588A5-9070-4290-B74F-714CA2F5DA05}" dt="2023-02-01T13:05:53.582" v="241" actId="700"/>
          <ac:spMkLst>
            <pc:docMk/>
            <pc:sldMk cId="1004918771" sldId="266"/>
            <ac:spMk id="3" creationId="{DEE33AD1-9F8E-4422-EC7E-1A7C28162803}"/>
          </ac:spMkLst>
        </pc:spChg>
        <pc:spChg chg="del">
          <ac:chgData name="Sunniva Elisabeth Daae Steiro" userId="d71d7988-0c28-49e3-9484-3de4d4592b48" providerId="ADAL" clId="{28F588A5-9070-4290-B74F-714CA2F5DA05}" dt="2023-02-01T12:03:32.585" v="229"/>
          <ac:spMkLst>
            <pc:docMk/>
            <pc:sldMk cId="1004918771" sldId="266"/>
            <ac:spMk id="4" creationId="{6204A8BA-C977-8943-00DD-EACA3096503E}"/>
          </ac:spMkLst>
        </pc:spChg>
        <pc:spChg chg="del">
          <ac:chgData name="Sunniva Elisabeth Daae Steiro" userId="d71d7988-0c28-49e3-9484-3de4d4592b48" providerId="ADAL" clId="{28F588A5-9070-4290-B74F-714CA2F5DA05}" dt="2023-02-01T13:05:53.582" v="241" actId="700"/>
          <ac:spMkLst>
            <pc:docMk/>
            <pc:sldMk cId="1004918771" sldId="266"/>
            <ac:spMk id="5" creationId="{3034BC58-6DB0-A2F1-4CC6-CDDB9676FC72}"/>
          </ac:spMkLst>
        </pc:spChg>
        <pc:spChg chg="del">
          <ac:chgData name="Sunniva Elisabeth Daae Steiro" userId="d71d7988-0c28-49e3-9484-3de4d4592b48" providerId="ADAL" clId="{28F588A5-9070-4290-B74F-714CA2F5DA05}" dt="2023-02-01T13:05:53.582" v="241" actId="700"/>
          <ac:spMkLst>
            <pc:docMk/>
            <pc:sldMk cId="1004918771" sldId="266"/>
            <ac:spMk id="6" creationId="{EFE7ED9C-2192-8344-9A50-3E152FEB0139}"/>
          </ac:spMkLst>
        </pc:spChg>
        <pc:spChg chg="add del mod ord">
          <ac:chgData name="Sunniva Elisabeth Daae Steiro" userId="d71d7988-0c28-49e3-9484-3de4d4592b48" providerId="ADAL" clId="{28F588A5-9070-4290-B74F-714CA2F5DA05}" dt="2023-02-01T13:05:53.582" v="241" actId="700"/>
          <ac:spMkLst>
            <pc:docMk/>
            <pc:sldMk cId="1004918771" sldId="266"/>
            <ac:spMk id="12" creationId="{3D626C86-10CA-15D4-6EEB-AD2FA62ABFCE}"/>
          </ac:spMkLst>
        </pc:spChg>
        <pc:spChg chg="add del mod ord">
          <ac:chgData name="Sunniva Elisabeth Daae Steiro" userId="d71d7988-0c28-49e3-9484-3de4d4592b48" providerId="ADAL" clId="{28F588A5-9070-4290-B74F-714CA2F5DA05}" dt="2023-02-01T13:07:20.772" v="247" actId="26606"/>
          <ac:spMkLst>
            <pc:docMk/>
            <pc:sldMk cId="1004918771" sldId="266"/>
            <ac:spMk id="13" creationId="{E4CBF464-5560-CFEB-DC6E-0DE7DFB1D856}"/>
          </ac:spMkLst>
        </pc:spChg>
        <pc:spChg chg="add del mod ord">
          <ac:chgData name="Sunniva Elisabeth Daae Steiro" userId="d71d7988-0c28-49e3-9484-3de4d4592b48" providerId="ADAL" clId="{28F588A5-9070-4290-B74F-714CA2F5DA05}" dt="2023-02-01T13:05:56.254" v="242"/>
          <ac:spMkLst>
            <pc:docMk/>
            <pc:sldMk cId="1004918771" sldId="266"/>
            <ac:spMk id="14" creationId="{F500B4D1-EE1A-CA85-5413-E81B30BBDF9F}"/>
          </ac:spMkLst>
        </pc:spChg>
        <pc:spChg chg="add del mod">
          <ac:chgData name="Sunniva Elisabeth Daae Steiro" userId="d71d7988-0c28-49e3-9484-3de4d4592b48" providerId="ADAL" clId="{28F588A5-9070-4290-B74F-714CA2F5DA05}" dt="2023-02-01T13:07:16.452" v="246"/>
          <ac:spMkLst>
            <pc:docMk/>
            <pc:sldMk cId="1004918771" sldId="266"/>
            <ac:spMk id="17" creationId="{E7F5B4FA-30C6-93AD-1AFA-62ACD2A7F98A}"/>
          </ac:spMkLst>
        </pc:spChg>
        <pc:spChg chg="add del mod">
          <ac:chgData name="Sunniva Elisabeth Daae Steiro" userId="d71d7988-0c28-49e3-9484-3de4d4592b48" providerId="ADAL" clId="{28F588A5-9070-4290-B74F-714CA2F5DA05}" dt="2023-02-01T13:44:42.967" v="250" actId="478"/>
          <ac:spMkLst>
            <pc:docMk/>
            <pc:sldMk cId="1004918771" sldId="266"/>
            <ac:spMk id="21" creationId="{4CFFE529-0B3A-D790-C0C7-5C1847C32935}"/>
          </ac:spMkLst>
        </pc:spChg>
        <pc:spChg chg="add del">
          <ac:chgData name="Sunniva Elisabeth Daae Steiro" userId="d71d7988-0c28-49e3-9484-3de4d4592b48" providerId="ADAL" clId="{28F588A5-9070-4290-B74F-714CA2F5DA05}" dt="2023-02-01T13:46:15.229" v="255"/>
          <ac:spMkLst>
            <pc:docMk/>
            <pc:sldMk cId="1004918771" sldId="266"/>
            <ac:spMk id="22" creationId="{7AA43ACE-AE33-C0F4-781D-52CA1CAFA022}"/>
          </ac:spMkLst>
        </pc:spChg>
        <pc:spChg chg="add del mod">
          <ac:chgData name="Sunniva Elisabeth Daae Steiro" userId="d71d7988-0c28-49e3-9484-3de4d4592b48" providerId="ADAL" clId="{28F588A5-9070-4290-B74F-714CA2F5DA05}" dt="2023-02-02T11:14:16.106" v="800" actId="478"/>
          <ac:spMkLst>
            <pc:docMk/>
            <pc:sldMk cId="1004918771" sldId="266"/>
            <ac:spMk id="24" creationId="{21D65250-ED2C-3C03-E587-339022B827AC}"/>
          </ac:spMkLst>
        </pc:spChg>
        <pc:spChg chg="add del mod">
          <ac:chgData name="Sunniva Elisabeth Daae Steiro" userId="d71d7988-0c28-49e3-9484-3de4d4592b48" providerId="ADAL" clId="{28F588A5-9070-4290-B74F-714CA2F5DA05}" dt="2023-02-02T11:14:17.223" v="801" actId="478"/>
          <ac:spMkLst>
            <pc:docMk/>
            <pc:sldMk cId="1004918771" sldId="266"/>
            <ac:spMk id="26" creationId="{AB1F5E57-99A7-237F-B264-901AC5D13883}"/>
          </ac:spMkLst>
        </pc:spChg>
        <pc:picChg chg="add mod">
          <ac:chgData name="Sunniva Elisabeth Daae Steiro" userId="d71d7988-0c28-49e3-9484-3de4d4592b48" providerId="ADAL" clId="{28F588A5-9070-4290-B74F-714CA2F5DA05}" dt="2023-02-02T11:14:44.802" v="805" actId="1076"/>
          <ac:picMkLst>
            <pc:docMk/>
            <pc:sldMk cId="1004918771" sldId="266"/>
            <ac:picMk id="2" creationId="{46BE357E-7625-B7FF-2B85-0369BF4C0D70}"/>
          </ac:picMkLst>
        </pc:picChg>
        <pc:picChg chg="add del mod">
          <ac:chgData name="Sunniva Elisabeth Daae Steiro" userId="d71d7988-0c28-49e3-9484-3de4d4592b48" providerId="ADAL" clId="{28F588A5-9070-4290-B74F-714CA2F5DA05}" dt="2023-02-01T13:05:42.050" v="239" actId="478"/>
          <ac:picMkLst>
            <pc:docMk/>
            <pc:sldMk cId="1004918771" sldId="266"/>
            <ac:picMk id="7" creationId="{9BD55903-13EF-2269-7C60-52C74653186C}"/>
          </ac:picMkLst>
        </pc:picChg>
        <pc:picChg chg="add del mod">
          <ac:chgData name="Sunniva Elisabeth Daae Steiro" userId="d71d7988-0c28-49e3-9484-3de4d4592b48" providerId="ADAL" clId="{28F588A5-9070-4290-B74F-714CA2F5DA05}" dt="2023-02-01T13:05:41.021" v="238" actId="478"/>
          <ac:picMkLst>
            <pc:docMk/>
            <pc:sldMk cId="1004918771" sldId="266"/>
            <ac:picMk id="8" creationId="{79CB71E0-63B3-AB84-27CE-3919E8F9388F}"/>
          </ac:picMkLst>
        </pc:picChg>
        <pc:picChg chg="add del mod">
          <ac:chgData name="Sunniva Elisabeth Daae Steiro" userId="d71d7988-0c28-49e3-9484-3de4d4592b48" providerId="ADAL" clId="{28F588A5-9070-4290-B74F-714CA2F5DA05}" dt="2023-02-01T13:05:44.914" v="240" actId="478"/>
          <ac:picMkLst>
            <pc:docMk/>
            <pc:sldMk cId="1004918771" sldId="266"/>
            <ac:picMk id="9" creationId="{85022B6E-A06D-7F67-4C31-C6911ADC3838}"/>
          </ac:picMkLst>
        </pc:picChg>
        <pc:picChg chg="add del mod">
          <ac:chgData name="Sunniva Elisabeth Daae Steiro" userId="d71d7988-0c28-49e3-9484-3de4d4592b48" providerId="ADAL" clId="{28F588A5-9070-4290-B74F-714CA2F5DA05}" dt="2023-02-01T13:05:40.540" v="237" actId="478"/>
          <ac:picMkLst>
            <pc:docMk/>
            <pc:sldMk cId="1004918771" sldId="266"/>
            <ac:picMk id="10" creationId="{D391A77B-3509-90F5-5363-C41DDA4BA2B3}"/>
          </ac:picMkLst>
        </pc:picChg>
        <pc:picChg chg="add del mod">
          <ac:chgData name="Sunniva Elisabeth Daae Steiro" userId="d71d7988-0c28-49e3-9484-3de4d4592b48" providerId="ADAL" clId="{28F588A5-9070-4290-B74F-714CA2F5DA05}" dt="2023-02-01T13:07:14.430" v="245" actId="478"/>
          <ac:picMkLst>
            <pc:docMk/>
            <pc:sldMk cId="1004918771" sldId="266"/>
            <ac:picMk id="15" creationId="{A00AF627-9C1B-BA8B-0DD2-3A5453403EDB}"/>
          </ac:picMkLst>
        </pc:picChg>
        <pc:picChg chg="add del mod">
          <ac:chgData name="Sunniva Elisabeth Daae Steiro" userId="d71d7988-0c28-49e3-9484-3de4d4592b48" providerId="ADAL" clId="{28F588A5-9070-4290-B74F-714CA2F5DA05}" dt="2023-02-01T13:44:39.246" v="249" actId="478"/>
          <ac:picMkLst>
            <pc:docMk/>
            <pc:sldMk cId="1004918771" sldId="266"/>
            <ac:picMk id="18" creationId="{CE551C4A-B67B-913A-77B4-9F1DE679B738}"/>
          </ac:picMkLst>
        </pc:picChg>
        <pc:picChg chg="add mod">
          <ac:chgData name="Sunniva Elisabeth Daae Steiro" userId="d71d7988-0c28-49e3-9484-3de4d4592b48" providerId="ADAL" clId="{28F588A5-9070-4290-B74F-714CA2F5DA05}" dt="2023-02-01T13:48:27.310" v="272" actId="14100"/>
          <ac:picMkLst>
            <pc:docMk/>
            <pc:sldMk cId="1004918771" sldId="266"/>
            <ac:picMk id="19" creationId="{E94B6F1C-1EBE-6C44-9B89-8437B63A9197}"/>
          </ac:picMkLst>
        </pc:picChg>
      </pc:sldChg>
      <pc:sldChg chg="addSp delSp modSp new mod ord">
        <pc:chgData name="Sunniva Elisabeth Daae Steiro" userId="d71d7988-0c28-49e3-9484-3de4d4592b48" providerId="ADAL" clId="{28F588A5-9070-4290-B74F-714CA2F5DA05}" dt="2023-02-02T14:55:20.494" v="1349" actId="478"/>
        <pc:sldMkLst>
          <pc:docMk/>
          <pc:sldMk cId="2733587095" sldId="267"/>
        </pc:sldMkLst>
        <pc:spChg chg="mod">
          <ac:chgData name="Sunniva Elisabeth Daae Steiro" userId="d71d7988-0c28-49e3-9484-3de4d4592b48" providerId="ADAL" clId="{28F588A5-9070-4290-B74F-714CA2F5DA05}" dt="2023-02-02T14:36:05.057" v="1116" actId="20577"/>
          <ac:spMkLst>
            <pc:docMk/>
            <pc:sldMk cId="2733587095" sldId="267"/>
            <ac:spMk id="2" creationId="{598524DF-F18C-744A-C8CB-A8BEF4F68049}"/>
          </ac:spMkLst>
        </pc:spChg>
        <pc:spChg chg="del">
          <ac:chgData name="Sunniva Elisabeth Daae Steiro" userId="d71d7988-0c28-49e3-9484-3de4d4592b48" providerId="ADAL" clId="{28F588A5-9070-4290-B74F-714CA2F5DA05}" dt="2023-02-01T14:35:26.110" v="551"/>
          <ac:spMkLst>
            <pc:docMk/>
            <pc:sldMk cId="2733587095" sldId="267"/>
            <ac:spMk id="3" creationId="{8E1442E5-E864-BAA6-0C55-2933EF6E0D48}"/>
          </ac:spMkLst>
        </pc:spChg>
        <pc:spChg chg="add del mod">
          <ac:chgData name="Sunniva Elisabeth Daae Steiro" userId="d71d7988-0c28-49e3-9484-3de4d4592b48" providerId="ADAL" clId="{28F588A5-9070-4290-B74F-714CA2F5DA05}" dt="2023-02-02T14:33:10.905" v="1085"/>
          <ac:spMkLst>
            <pc:docMk/>
            <pc:sldMk cId="2733587095" sldId="267"/>
            <ac:spMk id="4" creationId="{0319C1C5-CA9A-5BB3-D863-A4ED8A70EB8B}"/>
          </ac:spMkLst>
        </pc:spChg>
        <pc:spChg chg="add del">
          <ac:chgData name="Sunniva Elisabeth Daae Steiro" userId="d71d7988-0c28-49e3-9484-3de4d4592b48" providerId="ADAL" clId="{28F588A5-9070-4290-B74F-714CA2F5DA05}" dt="2023-02-01T14:39:20.759" v="574"/>
          <ac:spMkLst>
            <pc:docMk/>
            <pc:sldMk cId="2733587095" sldId="267"/>
            <ac:spMk id="4" creationId="{239D1C55-BF52-988B-6746-809B6A2ACD69}"/>
          </ac:spMkLst>
        </pc:spChg>
        <pc:spChg chg="add del mod">
          <ac:chgData name="Sunniva Elisabeth Daae Steiro" userId="d71d7988-0c28-49e3-9484-3de4d4592b48" providerId="ADAL" clId="{28F588A5-9070-4290-B74F-714CA2F5DA05}" dt="2023-02-02T14:33:16.704" v="1087"/>
          <ac:spMkLst>
            <pc:docMk/>
            <pc:sldMk cId="2733587095" sldId="267"/>
            <ac:spMk id="9" creationId="{0497C3BB-5793-0805-B7C6-3653A39C6CE6}"/>
          </ac:spMkLst>
        </pc:spChg>
        <pc:graphicFrameChg chg="add del mod">
          <ac:chgData name="Sunniva Elisabeth Daae Steiro" userId="d71d7988-0c28-49e3-9484-3de4d4592b48" providerId="ADAL" clId="{28F588A5-9070-4290-B74F-714CA2F5DA05}" dt="2023-02-02T14:33:14.627" v="1086" actId="21"/>
          <ac:graphicFrameMkLst>
            <pc:docMk/>
            <pc:sldMk cId="2733587095" sldId="267"/>
            <ac:graphicFrameMk id="5" creationId="{38483796-E36F-59A0-4BB2-9CD05B17BFFB}"/>
          </ac:graphicFrameMkLst>
        </pc:graphicFrameChg>
        <pc:graphicFrameChg chg="add del mod">
          <ac:chgData name="Sunniva Elisabeth Daae Steiro" userId="d71d7988-0c28-49e3-9484-3de4d4592b48" providerId="ADAL" clId="{28F588A5-9070-4290-B74F-714CA2F5DA05}" dt="2023-02-02T14:33:07.260" v="1084" actId="478"/>
          <ac:graphicFrameMkLst>
            <pc:docMk/>
            <pc:sldMk cId="2733587095" sldId="267"/>
            <ac:graphicFrameMk id="6" creationId="{C8087411-974A-8BE8-858D-4FED3A1301C4}"/>
          </ac:graphicFrameMkLst>
        </pc:graphicFrameChg>
        <pc:picChg chg="add mod">
          <ac:chgData name="Sunniva Elisabeth Daae Steiro" userId="d71d7988-0c28-49e3-9484-3de4d4592b48" providerId="ADAL" clId="{28F588A5-9070-4290-B74F-714CA2F5DA05}" dt="2023-02-02T14:33:10.905" v="1085"/>
          <ac:picMkLst>
            <pc:docMk/>
            <pc:sldMk cId="2733587095" sldId="267"/>
            <ac:picMk id="7" creationId="{2FD5744E-DFA4-72F0-EEB9-3FC032A29A8C}"/>
          </ac:picMkLst>
        </pc:picChg>
        <pc:picChg chg="add mod">
          <ac:chgData name="Sunniva Elisabeth Daae Steiro" userId="d71d7988-0c28-49e3-9484-3de4d4592b48" providerId="ADAL" clId="{28F588A5-9070-4290-B74F-714CA2F5DA05}" dt="2023-02-02T14:33:16.704" v="1087"/>
          <ac:picMkLst>
            <pc:docMk/>
            <pc:sldMk cId="2733587095" sldId="267"/>
            <ac:picMk id="10" creationId="{7E15DAEE-EEE1-E263-EE71-4F647B6A860E}"/>
          </ac:picMkLst>
        </pc:picChg>
        <pc:picChg chg="add del mod">
          <ac:chgData name="Sunniva Elisabeth Daae Steiro" userId="d71d7988-0c28-49e3-9484-3de4d4592b48" providerId="ADAL" clId="{28F588A5-9070-4290-B74F-714CA2F5DA05}" dt="2023-02-02T14:55:20.494" v="1349" actId="478"/>
          <ac:picMkLst>
            <pc:docMk/>
            <pc:sldMk cId="2733587095" sldId="267"/>
            <ac:picMk id="11" creationId="{9826B650-D6E3-41E8-B30F-60293DEFA34D}"/>
          </ac:picMkLst>
        </pc:picChg>
        <pc:picChg chg="add del mod">
          <ac:chgData name="Sunniva Elisabeth Daae Steiro" userId="d71d7988-0c28-49e3-9484-3de4d4592b48" providerId="ADAL" clId="{28F588A5-9070-4290-B74F-714CA2F5DA05}" dt="2023-02-02T14:55:19.279" v="1348" actId="478"/>
          <ac:picMkLst>
            <pc:docMk/>
            <pc:sldMk cId="2733587095" sldId="267"/>
            <ac:picMk id="12" creationId="{17324B9F-867D-FEB1-CABF-006340D51E86}"/>
          </ac:picMkLst>
        </pc:picChg>
        <pc:picChg chg="add del mod">
          <ac:chgData name="Sunniva Elisabeth Daae Steiro" userId="d71d7988-0c28-49e3-9484-3de4d4592b48" providerId="ADAL" clId="{28F588A5-9070-4290-B74F-714CA2F5DA05}" dt="2023-02-02T14:54:47.169" v="1344" actId="21"/>
          <ac:picMkLst>
            <pc:docMk/>
            <pc:sldMk cId="2733587095" sldId="267"/>
            <ac:picMk id="13" creationId="{99CF417B-4F6F-E9F7-14BA-B12D197C5CD8}"/>
          </ac:picMkLst>
        </pc:picChg>
        <pc:picChg chg="add mod">
          <ac:chgData name="Sunniva Elisabeth Daae Steiro" userId="d71d7988-0c28-49e3-9484-3de4d4592b48" providerId="ADAL" clId="{28F588A5-9070-4290-B74F-714CA2F5DA05}" dt="2023-02-02T14:54:44.298" v="1343" actId="1076"/>
          <ac:picMkLst>
            <pc:docMk/>
            <pc:sldMk cId="2733587095" sldId="267"/>
            <ac:picMk id="14" creationId="{AEDB9100-4D21-30D7-47E3-1460C696CF86}"/>
          </ac:picMkLst>
        </pc:picChg>
      </pc:sldChg>
      <pc:sldChg chg="modSp new mod setBg">
        <pc:chgData name="Sunniva Elisabeth Daae Steiro" userId="d71d7988-0c28-49e3-9484-3de4d4592b48" providerId="ADAL" clId="{28F588A5-9070-4290-B74F-714CA2F5DA05}" dt="2023-02-01T14:45:12.932" v="693" actId="20577"/>
        <pc:sldMkLst>
          <pc:docMk/>
          <pc:sldMk cId="1911576279" sldId="268"/>
        </pc:sldMkLst>
        <pc:spChg chg="mod">
          <ac:chgData name="Sunniva Elisabeth Daae Steiro" userId="d71d7988-0c28-49e3-9484-3de4d4592b48" providerId="ADAL" clId="{28F588A5-9070-4290-B74F-714CA2F5DA05}" dt="2023-02-01T14:45:03.743" v="663" actId="20577"/>
          <ac:spMkLst>
            <pc:docMk/>
            <pc:sldMk cId="1911576279" sldId="268"/>
            <ac:spMk id="2" creationId="{724ED837-3530-1411-0EA7-66B1D43EB255}"/>
          </ac:spMkLst>
        </pc:spChg>
        <pc:spChg chg="mod">
          <ac:chgData name="Sunniva Elisabeth Daae Steiro" userId="d71d7988-0c28-49e3-9484-3de4d4592b48" providerId="ADAL" clId="{28F588A5-9070-4290-B74F-714CA2F5DA05}" dt="2023-02-01T14:45:12.932" v="693" actId="20577"/>
          <ac:spMkLst>
            <pc:docMk/>
            <pc:sldMk cId="1911576279" sldId="268"/>
            <ac:spMk id="3" creationId="{1DCC6A9E-8FEF-5346-EBB9-109753448264}"/>
          </ac:spMkLst>
        </pc:spChg>
      </pc:sldChg>
      <pc:sldChg chg="addSp delSp modSp new mod">
        <pc:chgData name="Sunniva Elisabeth Daae Steiro" userId="d71d7988-0c28-49e3-9484-3de4d4592b48" providerId="ADAL" clId="{28F588A5-9070-4290-B74F-714CA2F5DA05}" dt="2023-02-02T14:49:30.032" v="1281" actId="14100"/>
        <pc:sldMkLst>
          <pc:docMk/>
          <pc:sldMk cId="4100510318" sldId="269"/>
        </pc:sldMkLst>
        <pc:spChg chg="mod">
          <ac:chgData name="Sunniva Elisabeth Daae Steiro" userId="d71d7988-0c28-49e3-9484-3de4d4592b48" providerId="ADAL" clId="{28F588A5-9070-4290-B74F-714CA2F5DA05}" dt="2023-02-02T11:06:32.551" v="778" actId="20577"/>
          <ac:spMkLst>
            <pc:docMk/>
            <pc:sldMk cId="4100510318" sldId="269"/>
            <ac:spMk id="2" creationId="{177EFF23-B9BA-5F76-492B-D15B9664CFE9}"/>
          </ac:spMkLst>
        </pc:spChg>
        <pc:spChg chg="del">
          <ac:chgData name="Sunniva Elisabeth Daae Steiro" userId="d71d7988-0c28-49e3-9484-3de4d4592b48" providerId="ADAL" clId="{28F588A5-9070-4290-B74F-714CA2F5DA05}" dt="2023-02-02T11:04:16.965" v="717"/>
          <ac:spMkLst>
            <pc:docMk/>
            <pc:sldMk cId="4100510318" sldId="269"/>
            <ac:spMk id="3" creationId="{A0C2DC57-EB16-0BE0-F972-E40CC043A418}"/>
          </ac:spMkLst>
        </pc:spChg>
        <pc:spChg chg="del">
          <ac:chgData name="Sunniva Elisabeth Daae Steiro" userId="d71d7988-0c28-49e3-9484-3de4d4592b48" providerId="ADAL" clId="{28F588A5-9070-4290-B74F-714CA2F5DA05}" dt="2023-02-02T11:04:22.432" v="718"/>
          <ac:spMkLst>
            <pc:docMk/>
            <pc:sldMk cId="4100510318" sldId="269"/>
            <ac:spMk id="4" creationId="{ED38FE8F-1C0B-9D13-E151-1526A8B502FD}"/>
          </ac:spMkLst>
        </pc:spChg>
        <pc:spChg chg="add del mod">
          <ac:chgData name="Sunniva Elisabeth Daae Steiro" userId="d71d7988-0c28-49e3-9484-3de4d4592b48" providerId="ADAL" clId="{28F588A5-9070-4290-B74F-714CA2F5DA05}" dt="2023-02-02T11:05:25.617" v="731"/>
          <ac:spMkLst>
            <pc:docMk/>
            <pc:sldMk cId="4100510318" sldId="269"/>
            <ac:spMk id="5" creationId="{6EA57ED3-118C-724E-2784-E0514D2002C8}"/>
          </ac:spMkLst>
        </pc:spChg>
        <pc:spChg chg="add del mod">
          <ac:chgData name="Sunniva Elisabeth Daae Steiro" userId="d71d7988-0c28-49e3-9484-3de4d4592b48" providerId="ADAL" clId="{28F588A5-9070-4290-B74F-714CA2F5DA05}" dt="2023-02-02T11:05:30.387" v="732"/>
          <ac:spMkLst>
            <pc:docMk/>
            <pc:sldMk cId="4100510318" sldId="269"/>
            <ac:spMk id="6" creationId="{F00E6960-C06F-F1CE-2B59-B2B25F7D530D}"/>
          </ac:spMkLst>
        </pc:spChg>
        <pc:picChg chg="add mod">
          <ac:chgData name="Sunniva Elisabeth Daae Steiro" userId="d71d7988-0c28-49e3-9484-3de4d4592b48" providerId="ADAL" clId="{28F588A5-9070-4290-B74F-714CA2F5DA05}" dt="2023-02-02T14:49:30.032" v="1281" actId="14100"/>
          <ac:picMkLst>
            <pc:docMk/>
            <pc:sldMk cId="4100510318" sldId="269"/>
            <ac:picMk id="7" creationId="{49C14F81-A09C-6BB5-A389-CDE7B4E6A50C}"/>
          </ac:picMkLst>
        </pc:picChg>
        <pc:picChg chg="add del mod">
          <ac:chgData name="Sunniva Elisabeth Daae Steiro" userId="d71d7988-0c28-49e3-9484-3de4d4592b48" providerId="ADAL" clId="{28F588A5-9070-4290-B74F-714CA2F5DA05}" dt="2023-02-02T11:05:22.666" v="729" actId="478"/>
          <ac:picMkLst>
            <pc:docMk/>
            <pc:sldMk cId="4100510318" sldId="269"/>
            <ac:picMk id="1026" creationId="{2FA27154-7873-1978-6179-C8B5AA3A2B01}"/>
          </ac:picMkLst>
        </pc:picChg>
        <pc:picChg chg="add del mod">
          <ac:chgData name="Sunniva Elisabeth Daae Steiro" userId="d71d7988-0c28-49e3-9484-3de4d4592b48" providerId="ADAL" clId="{28F588A5-9070-4290-B74F-714CA2F5DA05}" dt="2023-02-02T11:05:23.090" v="730" actId="478"/>
          <ac:picMkLst>
            <pc:docMk/>
            <pc:sldMk cId="4100510318" sldId="269"/>
            <ac:picMk id="1028" creationId="{965D84A2-C37F-4371-7AE3-97E6EE37D125}"/>
          </ac:picMkLst>
        </pc:picChg>
        <pc:picChg chg="add mod">
          <ac:chgData name="Sunniva Elisabeth Daae Steiro" userId="d71d7988-0c28-49e3-9484-3de4d4592b48" providerId="ADAL" clId="{28F588A5-9070-4290-B74F-714CA2F5DA05}" dt="2023-02-02T11:05:25.617" v="731"/>
          <ac:picMkLst>
            <pc:docMk/>
            <pc:sldMk cId="4100510318" sldId="269"/>
            <ac:picMk id="1030" creationId="{CFECDEC5-3275-66CF-CB18-EA32C52DE8B9}"/>
          </ac:picMkLst>
        </pc:picChg>
        <pc:picChg chg="add mod">
          <ac:chgData name="Sunniva Elisabeth Daae Steiro" userId="d71d7988-0c28-49e3-9484-3de4d4592b48" providerId="ADAL" clId="{28F588A5-9070-4290-B74F-714CA2F5DA05}" dt="2023-02-02T11:05:30.387" v="732"/>
          <ac:picMkLst>
            <pc:docMk/>
            <pc:sldMk cId="4100510318" sldId="269"/>
            <ac:picMk id="1032" creationId="{FD05DD57-388D-E861-7B1A-ECDBD0278F3C}"/>
          </ac:picMkLst>
        </pc:picChg>
      </pc:sldChg>
      <pc:sldChg chg="addSp delSp modSp new mod">
        <pc:chgData name="Sunniva Elisabeth Daae Steiro" userId="d71d7988-0c28-49e3-9484-3de4d4592b48" providerId="ADAL" clId="{28F588A5-9070-4290-B74F-714CA2F5DA05}" dt="2023-02-02T14:55:10.758" v="1347" actId="1076"/>
        <pc:sldMkLst>
          <pc:docMk/>
          <pc:sldMk cId="862687815" sldId="270"/>
        </pc:sldMkLst>
        <pc:spChg chg="mod">
          <ac:chgData name="Sunniva Elisabeth Daae Steiro" userId="d71d7988-0c28-49e3-9484-3de4d4592b48" providerId="ADAL" clId="{28F588A5-9070-4290-B74F-714CA2F5DA05}" dt="2023-02-02T14:15:03.495" v="1071" actId="20577"/>
          <ac:spMkLst>
            <pc:docMk/>
            <pc:sldMk cId="862687815" sldId="270"/>
            <ac:spMk id="2" creationId="{D4A1B4AC-D631-07EE-4870-024CF262DCD3}"/>
          </ac:spMkLst>
        </pc:spChg>
        <pc:spChg chg="del">
          <ac:chgData name="Sunniva Elisabeth Daae Steiro" userId="d71d7988-0c28-49e3-9484-3de4d4592b48" providerId="ADAL" clId="{28F588A5-9070-4290-B74F-714CA2F5DA05}" dt="2023-02-02T14:15:20.879" v="1073"/>
          <ac:spMkLst>
            <pc:docMk/>
            <pc:sldMk cId="862687815" sldId="270"/>
            <ac:spMk id="3" creationId="{A6C5991D-6902-F19E-7584-21F0165330D4}"/>
          </ac:spMkLst>
        </pc:spChg>
        <pc:spChg chg="del">
          <ac:chgData name="Sunniva Elisabeth Daae Steiro" userId="d71d7988-0c28-49e3-9484-3de4d4592b48" providerId="ADAL" clId="{28F588A5-9070-4290-B74F-714CA2F5DA05}" dt="2023-02-02T14:15:30.153" v="1075"/>
          <ac:spMkLst>
            <pc:docMk/>
            <pc:sldMk cId="862687815" sldId="270"/>
            <ac:spMk id="4" creationId="{962EEB2A-0906-5239-74F4-1D47AD721EC7}"/>
          </ac:spMkLst>
        </pc:spChg>
        <pc:spChg chg="add del mod">
          <ac:chgData name="Sunniva Elisabeth Daae Steiro" userId="d71d7988-0c28-49e3-9484-3de4d4592b48" providerId="ADAL" clId="{28F588A5-9070-4290-B74F-714CA2F5DA05}" dt="2023-02-02T14:33:57.657" v="1096"/>
          <ac:spMkLst>
            <pc:docMk/>
            <pc:sldMk cId="862687815" sldId="270"/>
            <ac:spMk id="8" creationId="{05F008BA-478C-2F1E-52A6-97AFC838468F}"/>
          </ac:spMkLst>
        </pc:spChg>
        <pc:spChg chg="add del mod">
          <ac:chgData name="Sunniva Elisabeth Daae Steiro" userId="d71d7988-0c28-49e3-9484-3de4d4592b48" providerId="ADAL" clId="{28F588A5-9070-4290-B74F-714CA2F5DA05}" dt="2023-02-02T14:34:02.203" v="1098"/>
          <ac:spMkLst>
            <pc:docMk/>
            <pc:sldMk cId="862687815" sldId="270"/>
            <ac:spMk id="11" creationId="{DEF06A9D-3BD5-ED66-B9AC-049CDE1367BD}"/>
          </ac:spMkLst>
        </pc:spChg>
        <pc:spChg chg="del mod">
          <ac:chgData name="Sunniva Elisabeth Daae Steiro" userId="d71d7988-0c28-49e3-9484-3de4d4592b48" providerId="ADAL" clId="{28F588A5-9070-4290-B74F-714CA2F5DA05}" dt="2023-02-02T14:53:41.782" v="1329" actId="478"/>
          <ac:spMkLst>
            <pc:docMk/>
            <pc:sldMk cId="862687815" sldId="270"/>
            <ac:spMk id="15" creationId="{BE914C44-A16A-77BA-23DB-9AC51017F81B}"/>
          </ac:spMkLst>
        </pc:spChg>
        <pc:spChg chg="del mod">
          <ac:chgData name="Sunniva Elisabeth Daae Steiro" userId="d71d7988-0c28-49e3-9484-3de4d4592b48" providerId="ADAL" clId="{28F588A5-9070-4290-B74F-714CA2F5DA05}" dt="2023-02-02T14:53:43.673" v="1330" actId="478"/>
          <ac:spMkLst>
            <pc:docMk/>
            <pc:sldMk cId="862687815" sldId="270"/>
            <ac:spMk id="16" creationId="{40505DEE-3CB2-39D6-85C2-246E516CBF2E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18" creationId="{7443619B-DDF0-539B-55D8-B3552A1F6EC9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19" creationId="{639A18EE-A5B3-C1B2-644D-0C7EE35163D8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20" creationId="{55F2E5F2-4839-4E72-1D60-9B3C9A5D4499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21" creationId="{9945CA21-D0F8-D8E6-EA36-2BFA489D2F05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22" creationId="{C61375BD-81B0-3538-26A6-76F3829E9109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23" creationId="{4500B66F-F023-0B49-1CC9-59729066234B}"/>
          </ac:spMkLst>
        </pc:spChg>
        <pc:spChg chg="del mod">
          <ac:chgData name="Sunniva Elisabeth Daae Steiro" userId="d71d7988-0c28-49e3-9484-3de4d4592b48" providerId="ADAL" clId="{28F588A5-9070-4290-B74F-714CA2F5DA05}" dt="2023-02-02T14:53:57.578" v="1332" actId="478"/>
          <ac:spMkLst>
            <pc:docMk/>
            <pc:sldMk cId="862687815" sldId="270"/>
            <ac:spMk id="24" creationId="{52EFBFE5-3CAD-B00D-DF33-763961D7ABF1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26" creationId="{3385A2DE-8A15-F893-F847-591512D11637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27" creationId="{B5ECF2B2-3B9A-0EEF-1D6C-9A2E269589F2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29" creationId="{128062F0-2914-8E8B-6DBB-31C0A58E2938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30" creationId="{4A14DB1F-3A67-CC00-EB77-82F6B44750E0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32" creationId="{8815CFB9-3FD3-CD3A-A06A-460AAF87C4C2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33" creationId="{489146E6-E7A3-A06B-14CA-58F97BEE7061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34" creationId="{413B6629-E436-E8C1-F40E-747478A9B101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35" creationId="{0DF71620-F3B1-72B0-550A-7326EEBE0A51}"/>
          </ac:spMkLst>
        </pc:spChg>
        <pc:spChg chg="del mod">
          <ac:chgData name="Sunniva Elisabeth Daae Steiro" userId="d71d7988-0c28-49e3-9484-3de4d4592b48" providerId="ADAL" clId="{28F588A5-9070-4290-B74F-714CA2F5DA05}" dt="2023-02-02T14:53:57.578" v="1332" actId="478"/>
          <ac:spMkLst>
            <pc:docMk/>
            <pc:sldMk cId="862687815" sldId="270"/>
            <ac:spMk id="36" creationId="{5C0EFBCC-A4BE-FF7D-0FFC-EAF09D64DE4F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38" creationId="{31086065-51EC-485C-EE0D-057511869A11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39" creationId="{B7A06BA2-6765-BC4F-B2B1-5D61C0036C49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40" creationId="{BBBB3006-E0BC-CBBE-87F7-3F63EB98FD2E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41" creationId="{DD34BE2E-4A1F-CA51-2DF5-2411AE6E6513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42" creationId="{EBD4F3C6-83B4-E9BB-3B1C-40552FE67395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43" creationId="{FF7FED10-BB27-3571-EC25-A1E9E9C42C2F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44" creationId="{DC8990AB-0389-081A-8134-3290A48078A5}"/>
          </ac:spMkLst>
        </pc:spChg>
        <pc:spChg chg="mod">
          <ac:chgData name="Sunniva Elisabeth Daae Steiro" userId="d71d7988-0c28-49e3-9484-3de4d4592b48" providerId="ADAL" clId="{28F588A5-9070-4290-B74F-714CA2F5DA05}" dt="2023-02-02T14:53:13.512" v="1324" actId="27803"/>
          <ac:spMkLst>
            <pc:docMk/>
            <pc:sldMk cId="862687815" sldId="270"/>
            <ac:spMk id="45" creationId="{DD2EDC36-D16C-43CC-4CF5-2DCF3421E3A7}"/>
          </ac:spMkLst>
        </pc:spChg>
        <pc:grpChg chg="del mod">
          <ac:chgData name="Sunniva Elisabeth Daae Steiro" userId="d71d7988-0c28-49e3-9484-3de4d4592b48" providerId="ADAL" clId="{28F588A5-9070-4290-B74F-714CA2F5DA05}" dt="2023-02-02T14:53:13.512" v="1324" actId="27803"/>
          <ac:grpSpMkLst>
            <pc:docMk/>
            <pc:sldMk cId="862687815" sldId="270"/>
            <ac:grpSpMk id="14" creationId="{4331A871-8BEE-DFAC-0C84-9E2B0A3BF036}"/>
          </ac:grpSpMkLst>
        </pc:grpChg>
        <pc:grpChg chg="del mod">
          <ac:chgData name="Sunniva Elisabeth Daae Steiro" userId="d71d7988-0c28-49e3-9484-3de4d4592b48" providerId="ADAL" clId="{28F588A5-9070-4290-B74F-714CA2F5DA05}" dt="2023-02-02T14:53:36.781" v="1327" actId="478"/>
          <ac:grpSpMkLst>
            <pc:docMk/>
            <pc:sldMk cId="862687815" sldId="270"/>
            <ac:grpSpMk id="17" creationId="{D610122C-EF66-18AD-CAC9-97F58F4F0159}"/>
          </ac:grpSpMkLst>
        </pc:grpChg>
        <pc:grpChg chg="del mod">
          <ac:chgData name="Sunniva Elisabeth Daae Steiro" userId="d71d7988-0c28-49e3-9484-3de4d4592b48" providerId="ADAL" clId="{28F588A5-9070-4290-B74F-714CA2F5DA05}" dt="2023-02-02T14:53:46.118" v="1331" actId="478"/>
          <ac:grpSpMkLst>
            <pc:docMk/>
            <pc:sldMk cId="862687815" sldId="270"/>
            <ac:grpSpMk id="25" creationId="{0C2FA7C6-9574-3DFD-1378-CF7FA8C32382}"/>
          </ac:grpSpMkLst>
        </pc:grpChg>
        <pc:grpChg chg="del mod">
          <ac:chgData name="Sunniva Elisabeth Daae Steiro" userId="d71d7988-0c28-49e3-9484-3de4d4592b48" providerId="ADAL" clId="{28F588A5-9070-4290-B74F-714CA2F5DA05}" dt="2023-02-02T14:53:57.578" v="1332" actId="478"/>
          <ac:grpSpMkLst>
            <pc:docMk/>
            <pc:sldMk cId="862687815" sldId="270"/>
            <ac:grpSpMk id="28" creationId="{3A9EE94E-DF6E-2142-F201-AE3C20F16831}"/>
          </ac:grpSpMkLst>
        </pc:grpChg>
        <pc:grpChg chg="del mod">
          <ac:chgData name="Sunniva Elisabeth Daae Steiro" userId="d71d7988-0c28-49e3-9484-3de4d4592b48" providerId="ADAL" clId="{28F588A5-9070-4290-B74F-714CA2F5DA05}" dt="2023-02-02T14:53:57.578" v="1332" actId="478"/>
          <ac:grpSpMkLst>
            <pc:docMk/>
            <pc:sldMk cId="862687815" sldId="270"/>
            <ac:grpSpMk id="31" creationId="{5123313B-55A6-4083-9CE3-6B54063A4682}"/>
          </ac:grpSpMkLst>
        </pc:grpChg>
        <pc:grpChg chg="del mod">
          <ac:chgData name="Sunniva Elisabeth Daae Steiro" userId="d71d7988-0c28-49e3-9484-3de4d4592b48" providerId="ADAL" clId="{28F588A5-9070-4290-B74F-714CA2F5DA05}" dt="2023-02-02T14:53:39.621" v="1328" actId="478"/>
          <ac:grpSpMkLst>
            <pc:docMk/>
            <pc:sldMk cId="862687815" sldId="270"/>
            <ac:grpSpMk id="37" creationId="{2142923D-1A54-6CD6-78CA-3450C29C7556}"/>
          </ac:grpSpMkLst>
        </pc:grpChg>
        <pc:graphicFrameChg chg="add del mod">
          <ac:chgData name="Sunniva Elisabeth Daae Steiro" userId="d71d7988-0c28-49e3-9484-3de4d4592b48" providerId="ADAL" clId="{28F588A5-9070-4290-B74F-714CA2F5DA05}" dt="2023-02-02T14:33:55.606" v="1095" actId="21"/>
          <ac:graphicFrameMkLst>
            <pc:docMk/>
            <pc:sldMk cId="862687815" sldId="270"/>
            <ac:graphicFrameMk id="5" creationId="{C4B96EBA-F4B7-0BA8-3565-9A334E386F64}"/>
          </ac:graphicFrameMkLst>
        </pc:graphicFrameChg>
        <pc:graphicFrameChg chg="add del mod">
          <ac:chgData name="Sunniva Elisabeth Daae Steiro" userId="d71d7988-0c28-49e3-9484-3de4d4592b48" providerId="ADAL" clId="{28F588A5-9070-4290-B74F-714CA2F5DA05}" dt="2023-02-02T14:34:00.054" v="1097" actId="21"/>
          <ac:graphicFrameMkLst>
            <pc:docMk/>
            <pc:sldMk cId="862687815" sldId="270"/>
            <ac:graphicFrameMk id="6" creationId="{A526ADB3-2EC9-FF9F-D569-C5F578A566ED}"/>
          </ac:graphicFrameMkLst>
        </pc:graphicFrameChg>
        <pc:picChg chg="add mod">
          <ac:chgData name="Sunniva Elisabeth Daae Steiro" userId="d71d7988-0c28-49e3-9484-3de4d4592b48" providerId="ADAL" clId="{28F588A5-9070-4290-B74F-714CA2F5DA05}" dt="2023-02-02T14:33:57.657" v="1096"/>
          <ac:picMkLst>
            <pc:docMk/>
            <pc:sldMk cId="862687815" sldId="270"/>
            <ac:picMk id="9" creationId="{113EE0E3-09A4-26D5-5CED-C6811381CCE5}"/>
          </ac:picMkLst>
        </pc:picChg>
        <pc:picChg chg="add mod">
          <ac:chgData name="Sunniva Elisabeth Daae Steiro" userId="d71d7988-0c28-49e3-9484-3de4d4592b48" providerId="ADAL" clId="{28F588A5-9070-4290-B74F-714CA2F5DA05}" dt="2023-02-02T14:34:02.203" v="1098"/>
          <ac:picMkLst>
            <pc:docMk/>
            <pc:sldMk cId="862687815" sldId="270"/>
            <ac:picMk id="12" creationId="{9F8722CE-B357-92C7-EA4C-BA9F51BF1716}"/>
          </ac:picMkLst>
        </pc:picChg>
        <pc:picChg chg="add del mod">
          <ac:chgData name="Sunniva Elisabeth Daae Steiro" userId="d71d7988-0c28-49e3-9484-3de4d4592b48" providerId="ADAL" clId="{28F588A5-9070-4290-B74F-714CA2F5DA05}" dt="2023-02-02T14:53:13.512" v="1324" actId="27803"/>
          <ac:picMkLst>
            <pc:docMk/>
            <pc:sldMk cId="862687815" sldId="270"/>
            <ac:picMk id="13" creationId="{1F52B02C-5BEA-BFF4-1A40-7949102435EE}"/>
          </ac:picMkLst>
        </pc:picChg>
        <pc:picChg chg="add mod">
          <ac:chgData name="Sunniva Elisabeth Daae Steiro" userId="d71d7988-0c28-49e3-9484-3de4d4592b48" providerId="ADAL" clId="{28F588A5-9070-4290-B74F-714CA2F5DA05}" dt="2023-02-02T14:55:10.758" v="1347" actId="1076"/>
          <ac:picMkLst>
            <pc:docMk/>
            <pc:sldMk cId="862687815" sldId="270"/>
            <ac:picMk id="46" creationId="{A09A90EA-DF6A-6759-7D43-AF8D781E46EE}"/>
          </ac:picMkLst>
        </pc:picChg>
      </pc:sldChg>
      <pc:sldChg chg="addSp delSp modSp new mod modClrScheme chgLayout">
        <pc:chgData name="Sunniva Elisabeth Daae Steiro" userId="d71d7988-0c28-49e3-9484-3de4d4592b48" providerId="ADAL" clId="{28F588A5-9070-4290-B74F-714CA2F5DA05}" dt="2023-02-02T14:50:36.369" v="1298" actId="1076"/>
        <pc:sldMkLst>
          <pc:docMk/>
          <pc:sldMk cId="3475236874" sldId="271"/>
        </pc:sldMkLst>
        <pc:spChg chg="mod ord">
          <ac:chgData name="Sunniva Elisabeth Daae Steiro" userId="d71d7988-0c28-49e3-9484-3de4d4592b48" providerId="ADAL" clId="{28F588A5-9070-4290-B74F-714CA2F5DA05}" dt="2023-02-02T14:45:33.560" v="1216" actId="404"/>
          <ac:spMkLst>
            <pc:docMk/>
            <pc:sldMk cId="3475236874" sldId="271"/>
            <ac:spMk id="2" creationId="{5909C19B-4A7E-0B91-7B10-C17347069033}"/>
          </ac:spMkLst>
        </pc:spChg>
        <pc:spChg chg="add del">
          <ac:chgData name="Sunniva Elisabeth Daae Steiro" userId="d71d7988-0c28-49e3-9484-3de4d4592b48" providerId="ADAL" clId="{28F588A5-9070-4290-B74F-714CA2F5DA05}" dt="2023-02-02T12:44:24.659" v="1004"/>
          <ac:spMkLst>
            <pc:docMk/>
            <pc:sldMk cId="3475236874" sldId="271"/>
            <ac:spMk id="3" creationId="{680FBA74-9C64-E339-59EB-894035F6E023}"/>
          </ac:spMkLst>
        </pc:spChg>
        <pc:spChg chg="del">
          <ac:chgData name="Sunniva Elisabeth Daae Steiro" userId="d71d7988-0c28-49e3-9484-3de4d4592b48" providerId="ADAL" clId="{28F588A5-9070-4290-B74F-714CA2F5DA05}" dt="2023-02-02T12:50:15.022" v="1007"/>
          <ac:spMkLst>
            <pc:docMk/>
            <pc:sldMk cId="3475236874" sldId="271"/>
            <ac:spMk id="4" creationId="{18EAC5AC-F6C9-93BD-C095-DE2FDE3EEEF8}"/>
          </ac:spMkLst>
        </pc:spChg>
        <pc:spChg chg="add del mod">
          <ac:chgData name="Sunniva Elisabeth Daae Steiro" userId="d71d7988-0c28-49e3-9484-3de4d4592b48" providerId="ADAL" clId="{28F588A5-9070-4290-B74F-714CA2F5DA05}" dt="2023-02-02T12:47:06.470" v="1006"/>
          <ac:spMkLst>
            <pc:docMk/>
            <pc:sldMk cId="3475236874" sldId="271"/>
            <ac:spMk id="7" creationId="{956049E2-5906-6C6D-FE28-6B99A88E59F6}"/>
          </ac:spMkLst>
        </pc:spChg>
        <pc:spChg chg="add del mod ord">
          <ac:chgData name="Sunniva Elisabeth Daae Steiro" userId="d71d7988-0c28-49e3-9484-3de4d4592b48" providerId="ADAL" clId="{28F588A5-9070-4290-B74F-714CA2F5DA05}" dt="2023-02-02T14:44:16.226" v="1132" actId="700"/>
          <ac:spMkLst>
            <pc:docMk/>
            <pc:sldMk cId="3475236874" sldId="271"/>
            <ac:spMk id="9" creationId="{23FF9475-649E-9C85-F412-BC92E134F383}"/>
          </ac:spMkLst>
        </pc:spChg>
        <pc:spChg chg="add del mod">
          <ac:chgData name="Sunniva Elisabeth Daae Steiro" userId="d71d7988-0c28-49e3-9484-3de4d4592b48" providerId="ADAL" clId="{28F588A5-9070-4290-B74F-714CA2F5DA05}" dt="2023-02-02T14:44:58.553" v="1145"/>
          <ac:spMkLst>
            <pc:docMk/>
            <pc:sldMk cId="3475236874" sldId="271"/>
            <ac:spMk id="11" creationId="{F5B7DE4E-74A7-B54E-CC12-4499B90855F0}"/>
          </ac:spMkLst>
        </pc:spChg>
        <pc:picChg chg="add del mod">
          <ac:chgData name="Sunniva Elisabeth Daae Steiro" userId="d71d7988-0c28-49e3-9484-3de4d4592b48" providerId="ADAL" clId="{28F588A5-9070-4290-B74F-714CA2F5DA05}" dt="2023-02-02T12:46:56.374" v="1005" actId="478"/>
          <ac:picMkLst>
            <pc:docMk/>
            <pc:sldMk cId="3475236874" sldId="271"/>
            <ac:picMk id="5" creationId="{88314063-63D4-8982-DAC7-5B686128DF77}"/>
          </ac:picMkLst>
        </pc:picChg>
        <pc:picChg chg="add del mod ord">
          <ac:chgData name="Sunniva Elisabeth Daae Steiro" userId="d71d7988-0c28-49e3-9484-3de4d4592b48" providerId="ADAL" clId="{28F588A5-9070-4290-B74F-714CA2F5DA05}" dt="2023-02-02T14:44:50.669" v="1144" actId="478"/>
          <ac:picMkLst>
            <pc:docMk/>
            <pc:sldMk cId="3475236874" sldId="271"/>
            <ac:picMk id="8" creationId="{A2CB5F15-AB38-0689-F0DA-4F3FCA68F33B}"/>
          </ac:picMkLst>
        </pc:picChg>
        <pc:picChg chg="add mod">
          <ac:chgData name="Sunniva Elisabeth Daae Steiro" userId="d71d7988-0c28-49e3-9484-3de4d4592b48" providerId="ADAL" clId="{28F588A5-9070-4290-B74F-714CA2F5DA05}" dt="2023-02-02T14:50:36.369" v="1298" actId="1076"/>
          <ac:picMkLst>
            <pc:docMk/>
            <pc:sldMk cId="3475236874" sldId="271"/>
            <ac:picMk id="12" creationId="{114E6536-BAAD-9D0A-44E0-05C26D052EBE}"/>
          </ac:picMkLst>
        </pc:picChg>
        <pc:picChg chg="add del mod">
          <ac:chgData name="Sunniva Elisabeth Daae Steiro" userId="d71d7988-0c28-49e3-9484-3de4d4592b48" providerId="ADAL" clId="{28F588A5-9070-4290-B74F-714CA2F5DA05}" dt="2023-02-02T14:43:14.510" v="1124" actId="21"/>
          <ac:picMkLst>
            <pc:docMk/>
            <pc:sldMk cId="3475236874" sldId="271"/>
            <ac:picMk id="2050" creationId="{ED034495-A56C-24A7-F01B-954CFA08B99F}"/>
          </ac:picMkLst>
        </pc:picChg>
        <pc:picChg chg="add mod">
          <ac:chgData name="Sunniva Elisabeth Daae Steiro" userId="d71d7988-0c28-49e3-9484-3de4d4592b48" providerId="ADAL" clId="{28F588A5-9070-4290-B74F-714CA2F5DA05}" dt="2023-02-02T14:44:58.553" v="1145"/>
          <ac:picMkLst>
            <pc:docMk/>
            <pc:sldMk cId="3475236874" sldId="271"/>
            <ac:picMk id="2052" creationId="{1B7236BE-94C6-64B3-8174-AE3E7BDF1E66}"/>
          </ac:picMkLst>
        </pc:picChg>
      </pc:sldChg>
      <pc:sldChg chg="delSp modSp new mod setBg modClrScheme chgLayout">
        <pc:chgData name="Sunniva Elisabeth Daae Steiro" userId="d71d7988-0c28-49e3-9484-3de4d4592b48" providerId="ADAL" clId="{28F588A5-9070-4290-B74F-714CA2F5DA05}" dt="2023-02-02T14:35:43.203" v="1115" actId="403"/>
        <pc:sldMkLst>
          <pc:docMk/>
          <pc:sldMk cId="1800383132" sldId="272"/>
        </pc:sldMkLst>
        <pc:spChg chg="mod ord">
          <ac:chgData name="Sunniva Elisabeth Daae Steiro" userId="d71d7988-0c28-49e3-9484-3de4d4592b48" providerId="ADAL" clId="{28F588A5-9070-4290-B74F-714CA2F5DA05}" dt="2023-02-02T14:35:43.203" v="1115" actId="403"/>
          <ac:spMkLst>
            <pc:docMk/>
            <pc:sldMk cId="1800383132" sldId="272"/>
            <ac:spMk id="2" creationId="{18C5B57E-6620-7520-D859-B002C57ED221}"/>
          </ac:spMkLst>
        </pc:spChg>
        <pc:spChg chg="del">
          <ac:chgData name="Sunniva Elisabeth Daae Steiro" userId="d71d7988-0c28-49e3-9484-3de4d4592b48" providerId="ADAL" clId="{28F588A5-9070-4290-B74F-714CA2F5DA05}" dt="2023-02-02T14:35:36.813" v="1112" actId="700"/>
          <ac:spMkLst>
            <pc:docMk/>
            <pc:sldMk cId="1800383132" sldId="272"/>
            <ac:spMk id="3" creationId="{CCA3A527-4E32-37D1-73B3-F18DE3212967}"/>
          </ac:spMkLst>
        </pc:spChg>
        <pc:spChg chg="del">
          <ac:chgData name="Sunniva Elisabeth Daae Steiro" userId="d71d7988-0c28-49e3-9484-3de4d4592b48" providerId="ADAL" clId="{28F588A5-9070-4290-B74F-714CA2F5DA05}" dt="2023-02-02T14:35:36.813" v="1112" actId="700"/>
          <ac:spMkLst>
            <pc:docMk/>
            <pc:sldMk cId="1800383132" sldId="272"/>
            <ac:spMk id="4" creationId="{5BB71083-34D5-37DC-83C5-7E77308B78D6}"/>
          </ac:spMkLst>
        </pc:spChg>
      </pc:sldChg>
      <pc:sldChg chg="addSp delSp modSp new mod">
        <pc:chgData name="Sunniva Elisabeth Daae Steiro" userId="d71d7988-0c28-49e3-9484-3de4d4592b48" providerId="ADAL" clId="{28F588A5-9070-4290-B74F-714CA2F5DA05}" dt="2023-02-02T14:51:43.189" v="1309" actId="207"/>
        <pc:sldMkLst>
          <pc:docMk/>
          <pc:sldMk cId="4240573452" sldId="273"/>
        </pc:sldMkLst>
        <pc:spChg chg="mod">
          <ac:chgData name="Sunniva Elisabeth Daae Steiro" userId="d71d7988-0c28-49e3-9484-3de4d4592b48" providerId="ADAL" clId="{28F588A5-9070-4290-B74F-714CA2F5DA05}" dt="2023-02-02T14:45:55.290" v="1249" actId="20577"/>
          <ac:spMkLst>
            <pc:docMk/>
            <pc:sldMk cId="4240573452" sldId="273"/>
            <ac:spMk id="2" creationId="{89B81744-5921-E5FA-909A-12314463FD30}"/>
          </ac:spMkLst>
        </pc:spChg>
        <pc:spChg chg="del">
          <ac:chgData name="Sunniva Elisabeth Daae Steiro" userId="d71d7988-0c28-49e3-9484-3de4d4592b48" providerId="ADAL" clId="{28F588A5-9070-4290-B74F-714CA2F5DA05}" dt="2023-02-02T14:43:17.233" v="1125"/>
          <ac:spMkLst>
            <pc:docMk/>
            <pc:sldMk cId="4240573452" sldId="273"/>
            <ac:spMk id="3" creationId="{4C89AA5A-E8D6-B0CB-6BB4-AF0BD7A80B86}"/>
          </ac:spMkLst>
        </pc:spChg>
        <pc:spChg chg="del">
          <ac:chgData name="Sunniva Elisabeth Daae Steiro" userId="d71d7988-0c28-49e3-9484-3de4d4592b48" providerId="ADAL" clId="{28F588A5-9070-4290-B74F-714CA2F5DA05}" dt="2023-02-02T14:43:08.795" v="1123"/>
          <ac:spMkLst>
            <pc:docMk/>
            <pc:sldMk cId="4240573452" sldId="273"/>
            <ac:spMk id="4" creationId="{54B2B4C7-7F43-9563-DC96-B953BE9524EE}"/>
          </ac:spMkLst>
        </pc:spChg>
        <pc:picChg chg="add mod">
          <ac:chgData name="Sunniva Elisabeth Daae Steiro" userId="d71d7988-0c28-49e3-9484-3de4d4592b48" providerId="ADAL" clId="{28F588A5-9070-4290-B74F-714CA2F5DA05}" dt="2023-02-02T14:43:57.992" v="1131" actId="14100"/>
          <ac:picMkLst>
            <pc:docMk/>
            <pc:sldMk cId="4240573452" sldId="273"/>
            <ac:picMk id="5" creationId="{E0A8C328-5D65-F0F7-2EEB-CE14BAD44C9D}"/>
          </ac:picMkLst>
        </pc:picChg>
        <pc:picChg chg="add mod">
          <ac:chgData name="Sunniva Elisabeth Daae Steiro" userId="d71d7988-0c28-49e3-9484-3de4d4592b48" providerId="ADAL" clId="{28F588A5-9070-4290-B74F-714CA2F5DA05}" dt="2023-02-02T14:43:17.233" v="1125"/>
          <ac:picMkLst>
            <pc:docMk/>
            <pc:sldMk cId="4240573452" sldId="273"/>
            <ac:picMk id="6" creationId="{73E8486C-7EE7-40FE-1882-85A8228AC012}"/>
          </ac:picMkLst>
        </pc:picChg>
        <pc:picChg chg="add mod">
          <ac:chgData name="Sunniva Elisabeth Daae Steiro" userId="d71d7988-0c28-49e3-9484-3de4d4592b48" providerId="ADAL" clId="{28F588A5-9070-4290-B74F-714CA2F5DA05}" dt="2023-02-02T14:51:43.189" v="1309" actId="207"/>
          <ac:picMkLst>
            <pc:docMk/>
            <pc:sldMk cId="4240573452" sldId="273"/>
            <ac:picMk id="7" creationId="{CDDF3CA2-3E5A-874B-D6AD-98CADEDD8363}"/>
          </ac:picMkLst>
        </pc:picChg>
      </pc:sldChg>
    </pc:docChg>
  </pc:docChgLst>
  <pc:docChgLst>
    <pc:chgData name="Sunniva Elisabeth Daae Steiro" userId="d71d7988-0c28-49e3-9484-3de4d4592b48" providerId="ADAL" clId="{099B6406-6F2D-4DF9-9E32-EB7D40992A57}"/>
    <pc:docChg chg="custSel addSld delSld modSld">
      <pc:chgData name="Sunniva Elisabeth Daae Steiro" userId="d71d7988-0c28-49e3-9484-3de4d4592b48" providerId="ADAL" clId="{099B6406-6F2D-4DF9-9E32-EB7D40992A57}" dt="2023-01-20T12:36:38.891" v="221" actId="20577"/>
      <pc:docMkLst>
        <pc:docMk/>
      </pc:docMkLst>
      <pc:sldChg chg="modSp mod">
        <pc:chgData name="Sunniva Elisabeth Daae Steiro" userId="d71d7988-0c28-49e3-9484-3de4d4592b48" providerId="ADAL" clId="{099B6406-6F2D-4DF9-9E32-EB7D40992A57}" dt="2023-01-20T12:36:38.891" v="221" actId="20577"/>
        <pc:sldMkLst>
          <pc:docMk/>
          <pc:sldMk cId="916885910" sldId="260"/>
        </pc:sldMkLst>
        <pc:spChg chg="mod">
          <ac:chgData name="Sunniva Elisabeth Daae Steiro" userId="d71d7988-0c28-49e3-9484-3de4d4592b48" providerId="ADAL" clId="{099B6406-6F2D-4DF9-9E32-EB7D40992A57}" dt="2023-01-20T12:36:38.891" v="221" actId="20577"/>
          <ac:spMkLst>
            <pc:docMk/>
            <pc:sldMk cId="916885910" sldId="260"/>
            <ac:spMk id="3" creationId="{A29D3879-9542-0CCE-2516-3824925EBEA6}"/>
          </ac:spMkLst>
        </pc:spChg>
      </pc:sldChg>
      <pc:sldChg chg="addSp modSp mod modClrScheme chgLayout">
        <pc:chgData name="Sunniva Elisabeth Daae Steiro" userId="d71d7988-0c28-49e3-9484-3de4d4592b48" providerId="ADAL" clId="{099B6406-6F2D-4DF9-9E32-EB7D40992A57}" dt="2023-01-20T08:33:30.074" v="111" actId="20577"/>
        <pc:sldMkLst>
          <pc:docMk/>
          <pc:sldMk cId="2055533771" sldId="262"/>
        </pc:sldMkLst>
        <pc:spChg chg="mod ord">
          <ac:chgData name="Sunniva Elisabeth Daae Steiro" userId="d71d7988-0c28-49e3-9484-3de4d4592b48" providerId="ADAL" clId="{099B6406-6F2D-4DF9-9E32-EB7D40992A57}" dt="2023-01-20T08:32:03.032" v="0" actId="700"/>
          <ac:spMkLst>
            <pc:docMk/>
            <pc:sldMk cId="2055533771" sldId="262"/>
            <ac:spMk id="2" creationId="{CC66000D-985C-D4D2-23E9-A8F420E38AF5}"/>
          </ac:spMkLst>
        </pc:spChg>
        <pc:spChg chg="add mod ord">
          <ac:chgData name="Sunniva Elisabeth Daae Steiro" userId="d71d7988-0c28-49e3-9484-3de4d4592b48" providerId="ADAL" clId="{099B6406-6F2D-4DF9-9E32-EB7D40992A57}" dt="2023-01-20T08:32:15.234" v="31" actId="20577"/>
          <ac:spMkLst>
            <pc:docMk/>
            <pc:sldMk cId="2055533771" sldId="262"/>
            <ac:spMk id="3" creationId="{8C9F4D44-256F-9708-CF7A-4DD729B7912D}"/>
          </ac:spMkLst>
        </pc:spChg>
        <pc:spChg chg="add mod ord">
          <ac:chgData name="Sunniva Elisabeth Daae Steiro" userId="d71d7988-0c28-49e3-9484-3de4d4592b48" providerId="ADAL" clId="{099B6406-6F2D-4DF9-9E32-EB7D40992A57}" dt="2023-01-20T08:32:20.790" v="49" actId="20577"/>
          <ac:spMkLst>
            <pc:docMk/>
            <pc:sldMk cId="2055533771" sldId="262"/>
            <ac:spMk id="4" creationId="{1EA17C5C-FEAA-6368-BFD3-E3830E66D079}"/>
          </ac:spMkLst>
        </pc:spChg>
        <pc:spChg chg="add mod ord">
          <ac:chgData name="Sunniva Elisabeth Daae Steiro" userId="d71d7988-0c28-49e3-9484-3de4d4592b48" providerId="ADAL" clId="{099B6406-6F2D-4DF9-9E32-EB7D40992A57}" dt="2023-01-20T08:33:30.074" v="111" actId="20577"/>
          <ac:spMkLst>
            <pc:docMk/>
            <pc:sldMk cId="2055533771" sldId="262"/>
            <ac:spMk id="5" creationId="{AEC3EBFD-CA6D-E103-B45E-1337DDBCF75E}"/>
          </ac:spMkLst>
        </pc:spChg>
        <pc:spChg chg="mod ord">
          <ac:chgData name="Sunniva Elisabeth Daae Steiro" userId="d71d7988-0c28-49e3-9484-3de4d4592b48" providerId="ADAL" clId="{099B6406-6F2D-4DF9-9E32-EB7D40992A57}" dt="2023-01-20T08:32:03.054" v="2" actId="27636"/>
          <ac:spMkLst>
            <pc:docMk/>
            <pc:sldMk cId="2055533771" sldId="262"/>
            <ac:spMk id="7" creationId="{C62AC11C-47EF-D046-FC9B-DB49C38C0384}"/>
          </ac:spMkLst>
        </pc:spChg>
      </pc:sldChg>
      <pc:sldChg chg="addSp delSp modSp new del mod modClrScheme chgLayout">
        <pc:chgData name="Sunniva Elisabeth Daae Steiro" userId="d71d7988-0c28-49e3-9484-3de4d4592b48" providerId="ADAL" clId="{099B6406-6F2D-4DF9-9E32-EB7D40992A57}" dt="2023-01-20T09:27:04.475" v="205" actId="47"/>
        <pc:sldMkLst>
          <pc:docMk/>
          <pc:sldMk cId="1790851156" sldId="264"/>
        </pc:sldMkLst>
        <pc:spChg chg="mod ord">
          <ac:chgData name="Sunniva Elisabeth Daae Steiro" userId="d71d7988-0c28-49e3-9484-3de4d4592b48" providerId="ADAL" clId="{099B6406-6F2D-4DF9-9E32-EB7D40992A57}" dt="2023-01-20T08:54:20.701" v="165" actId="700"/>
          <ac:spMkLst>
            <pc:docMk/>
            <pc:sldMk cId="1790851156" sldId="264"/>
            <ac:spMk id="2" creationId="{DDFE43A4-FBAF-9CD7-D9E2-472A06F83C1C}"/>
          </ac:spMkLst>
        </pc:spChg>
        <pc:spChg chg="del">
          <ac:chgData name="Sunniva Elisabeth Daae Steiro" userId="d71d7988-0c28-49e3-9484-3de4d4592b48" providerId="ADAL" clId="{099B6406-6F2D-4DF9-9E32-EB7D40992A57}" dt="2023-01-20T08:54:16.113" v="163" actId="478"/>
          <ac:spMkLst>
            <pc:docMk/>
            <pc:sldMk cId="1790851156" sldId="264"/>
            <ac:spMk id="3" creationId="{AB49B40A-649F-BE43-D7A6-BE2797C57714}"/>
          </ac:spMkLst>
        </pc:spChg>
        <pc:spChg chg="del">
          <ac:chgData name="Sunniva Elisabeth Daae Steiro" userId="d71d7988-0c28-49e3-9484-3de4d4592b48" providerId="ADAL" clId="{099B6406-6F2D-4DF9-9E32-EB7D40992A57}" dt="2023-01-20T08:53:54.776" v="160"/>
          <ac:spMkLst>
            <pc:docMk/>
            <pc:sldMk cId="1790851156" sldId="264"/>
            <ac:spMk id="4" creationId="{BF356397-E45C-6913-1F72-BA1611F3F7EE}"/>
          </ac:spMkLst>
        </pc:spChg>
        <pc:spChg chg="del">
          <ac:chgData name="Sunniva Elisabeth Daae Steiro" userId="d71d7988-0c28-49e3-9484-3de4d4592b48" providerId="ADAL" clId="{099B6406-6F2D-4DF9-9E32-EB7D40992A57}" dt="2023-01-20T08:54:17.095" v="164" actId="478"/>
          <ac:spMkLst>
            <pc:docMk/>
            <pc:sldMk cId="1790851156" sldId="264"/>
            <ac:spMk id="5" creationId="{4D016E4D-ED8C-F5EC-CDF7-C58D79E846AE}"/>
          </ac:spMkLst>
        </pc:spChg>
        <pc:spChg chg="del">
          <ac:chgData name="Sunniva Elisabeth Daae Steiro" userId="d71d7988-0c28-49e3-9484-3de4d4592b48" providerId="ADAL" clId="{099B6406-6F2D-4DF9-9E32-EB7D40992A57}" dt="2023-01-20T08:54:00.093" v="162"/>
          <ac:spMkLst>
            <pc:docMk/>
            <pc:sldMk cId="1790851156" sldId="264"/>
            <ac:spMk id="6" creationId="{D8C55080-8B56-3537-4A0C-D072AE64794D}"/>
          </ac:spMkLst>
        </pc:spChg>
        <pc:spChg chg="add del mod">
          <ac:chgData name="Sunniva Elisabeth Daae Steiro" userId="d71d7988-0c28-49e3-9484-3de4d4592b48" providerId="ADAL" clId="{099B6406-6F2D-4DF9-9E32-EB7D40992A57}" dt="2023-01-20T09:04:43.544" v="171"/>
          <ac:spMkLst>
            <pc:docMk/>
            <pc:sldMk cId="1790851156" sldId="264"/>
            <ac:spMk id="10" creationId="{02E63224-87B4-3561-28CF-E1DDF0B1F8BC}"/>
          </ac:spMkLst>
        </pc:spChg>
        <pc:spChg chg="add del mod">
          <ac:chgData name="Sunniva Elisabeth Daae Steiro" userId="d71d7988-0c28-49e3-9484-3de4d4592b48" providerId="ADAL" clId="{099B6406-6F2D-4DF9-9E32-EB7D40992A57}" dt="2023-01-20T09:11:08.170" v="176"/>
          <ac:spMkLst>
            <pc:docMk/>
            <pc:sldMk cId="1790851156" sldId="264"/>
            <ac:spMk id="13" creationId="{9AD0BECA-7AF4-A91E-71F8-97BE1B905AAF}"/>
          </ac:spMkLst>
        </pc:spChg>
        <pc:spChg chg="add del mod">
          <ac:chgData name="Sunniva Elisabeth Daae Steiro" userId="d71d7988-0c28-49e3-9484-3de4d4592b48" providerId="ADAL" clId="{099B6406-6F2D-4DF9-9E32-EB7D40992A57}" dt="2023-01-20T09:13:26.059" v="199"/>
          <ac:spMkLst>
            <pc:docMk/>
            <pc:sldMk cId="1790851156" sldId="264"/>
            <ac:spMk id="16" creationId="{F3206877-5CDA-3F4D-D744-0BFE1FFC6F53}"/>
          </ac:spMkLst>
        </pc:spChg>
        <pc:spChg chg="add del mod">
          <ac:chgData name="Sunniva Elisabeth Daae Steiro" userId="d71d7988-0c28-49e3-9484-3de4d4592b48" providerId="ADAL" clId="{099B6406-6F2D-4DF9-9E32-EB7D40992A57}" dt="2023-01-20T09:13:39.535" v="204"/>
          <ac:spMkLst>
            <pc:docMk/>
            <pc:sldMk cId="1790851156" sldId="264"/>
            <ac:spMk id="19" creationId="{E4D847FC-4D81-988F-053D-795FED949E13}"/>
          </ac:spMkLst>
        </pc:spChg>
        <pc:graphicFrameChg chg="add del mod ord">
          <ac:chgData name="Sunniva Elisabeth Daae Steiro" userId="d71d7988-0c28-49e3-9484-3de4d4592b48" providerId="ADAL" clId="{099B6406-6F2D-4DF9-9E32-EB7D40992A57}" dt="2023-01-20T09:11:06.433" v="174" actId="478"/>
          <ac:graphicFrameMkLst>
            <pc:docMk/>
            <pc:sldMk cId="1790851156" sldId="264"/>
            <ac:graphicFrameMk id="7" creationId="{C854DDF8-2738-19DD-8342-E694A2D878B6}"/>
          </ac:graphicFrameMkLst>
        </pc:graphicFrameChg>
        <pc:graphicFrameChg chg="add del mod ord">
          <ac:chgData name="Sunniva Elisabeth Daae Steiro" userId="d71d7988-0c28-49e3-9484-3de4d4592b48" providerId="ADAL" clId="{099B6406-6F2D-4DF9-9E32-EB7D40992A57}" dt="2023-01-20T09:04:42.023" v="169" actId="478"/>
          <ac:graphicFrameMkLst>
            <pc:docMk/>
            <pc:sldMk cId="1790851156" sldId="264"/>
            <ac:graphicFrameMk id="8" creationId="{505D3EBE-64CE-11A9-C9BF-74E635FABA87}"/>
          </ac:graphicFrameMkLst>
        </pc:graphicFrameChg>
        <pc:graphicFrameChg chg="add del mod">
          <ac:chgData name="Sunniva Elisabeth Daae Steiro" userId="d71d7988-0c28-49e3-9484-3de4d4592b48" providerId="ADAL" clId="{099B6406-6F2D-4DF9-9E32-EB7D40992A57}" dt="2023-01-20T09:13:30.288" v="200" actId="478"/>
          <ac:graphicFrameMkLst>
            <pc:docMk/>
            <pc:sldMk cId="1790851156" sldId="264"/>
            <ac:graphicFrameMk id="11" creationId="{505D3EBE-64CE-11A9-C9BF-74E635FABA87}"/>
          </ac:graphicFrameMkLst>
        </pc:graphicFrameChg>
        <pc:graphicFrameChg chg="add del mod">
          <ac:chgData name="Sunniva Elisabeth Daae Steiro" userId="d71d7988-0c28-49e3-9484-3de4d4592b48" providerId="ADAL" clId="{099B6406-6F2D-4DF9-9E32-EB7D40992A57}" dt="2023-01-20T09:13:22.630" v="198" actId="478"/>
          <ac:graphicFrameMkLst>
            <pc:docMk/>
            <pc:sldMk cId="1790851156" sldId="264"/>
            <ac:graphicFrameMk id="14" creationId="{C854DDF8-2738-19DD-8342-E694A2D878B6}"/>
          </ac:graphicFrameMkLst>
        </pc:graphicFrameChg>
        <pc:graphicFrameChg chg="add del mod">
          <ac:chgData name="Sunniva Elisabeth Daae Steiro" userId="d71d7988-0c28-49e3-9484-3de4d4592b48" providerId="ADAL" clId="{099B6406-6F2D-4DF9-9E32-EB7D40992A57}" dt="2023-01-20T09:13:37.794" v="203"/>
          <ac:graphicFrameMkLst>
            <pc:docMk/>
            <pc:sldMk cId="1790851156" sldId="264"/>
            <ac:graphicFrameMk id="20" creationId="{B88FA419-B13D-E3E1-7A46-734159FBD880}"/>
          </ac:graphicFrameMkLst>
        </pc:graphicFrameChg>
        <pc:picChg chg="add mod">
          <ac:chgData name="Sunniva Elisabeth Daae Steiro" userId="d71d7988-0c28-49e3-9484-3de4d4592b48" providerId="ADAL" clId="{099B6406-6F2D-4DF9-9E32-EB7D40992A57}" dt="2023-01-20T09:13:26.059" v="199"/>
          <ac:picMkLst>
            <pc:docMk/>
            <pc:sldMk cId="1790851156" sldId="264"/>
            <ac:picMk id="17" creationId="{1CA48704-622C-D80B-C17B-16BAA81B5E4D}"/>
          </ac:picMkLst>
        </pc:picChg>
        <pc:picChg chg="add mod">
          <ac:chgData name="Sunniva Elisabeth Daae Steiro" userId="d71d7988-0c28-49e3-9484-3de4d4592b48" providerId="ADAL" clId="{099B6406-6F2D-4DF9-9E32-EB7D40992A57}" dt="2023-01-20T09:13:39.535" v="204"/>
          <ac:picMkLst>
            <pc:docMk/>
            <pc:sldMk cId="1790851156" sldId="264"/>
            <ac:picMk id="21" creationId="{88790102-DAF7-3F26-A29B-296AB67DED88}"/>
          </ac:picMkLst>
        </pc:picChg>
      </pc:sldChg>
    </pc:docChg>
  </pc:docChgLst>
  <pc:docChgLst>
    <pc:chgData name="Sunniva Elisabeth Daae Steiro" userId="d71d7988-0c28-49e3-9484-3de4d4592b48" providerId="ADAL" clId="{9E348939-DCEC-F146-BA89-08E03F364BEA}"/>
    <pc:docChg chg="modSld">
      <pc:chgData name="Sunniva Elisabeth Daae Steiro" userId="d71d7988-0c28-49e3-9484-3de4d4592b48" providerId="ADAL" clId="{9E348939-DCEC-F146-BA89-08E03F364BEA}" dt="2023-01-19T18:18:15.140" v="17" actId="20577"/>
      <pc:docMkLst>
        <pc:docMk/>
      </pc:docMkLst>
      <pc:sldChg chg="modSp mod">
        <pc:chgData name="Sunniva Elisabeth Daae Steiro" userId="d71d7988-0c28-49e3-9484-3de4d4592b48" providerId="ADAL" clId="{9E348939-DCEC-F146-BA89-08E03F364BEA}" dt="2023-01-19T18:18:15.140" v="17" actId="20577"/>
        <pc:sldMkLst>
          <pc:docMk/>
          <pc:sldMk cId="32868578" sldId="257"/>
        </pc:sldMkLst>
        <pc:spChg chg="mod">
          <ac:chgData name="Sunniva Elisabeth Daae Steiro" userId="d71d7988-0c28-49e3-9484-3de4d4592b48" providerId="ADAL" clId="{9E348939-DCEC-F146-BA89-08E03F364BEA}" dt="2023-01-19T18:18:15.140" v="17" actId="20577"/>
          <ac:spMkLst>
            <pc:docMk/>
            <pc:sldMk cId="32868578" sldId="257"/>
            <ac:spMk id="5" creationId="{F6A5A622-BBAC-CA82-833C-1E19C1D2CA7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duumb-my.sharepoint.com/personal/sunniva_elisabeth_daae_steiro_nmbu_no/Documents/Sunniv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duumb-my.sharepoint.com/personal/sunniva_elisabeth_daae_steiro_nmbu_no/Documents/Sunniv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b-NO"/>
              <a:t>Antall samples i</a:t>
            </a:r>
            <a:r>
              <a:rPr lang="nb-NO" baseline="0"/>
              <a:t> datasettene</a:t>
            </a:r>
            <a:endParaRPr lang="nb-NO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Sheet2!$A$5</c:f>
              <c:strCache>
                <c:ptCount val="1"/>
                <c:pt idx="0">
                  <c:v>normal_abnormal20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Sheet2!$B$2:$K$2</c:f>
              <c:strCache>
                <c:ptCount val="10"/>
                <c:pt idx="0">
                  <c:v>Normale</c:v>
                </c:pt>
                <c:pt idx="1">
                  <c:v>1 artrose</c:v>
                </c:pt>
                <c:pt idx="2">
                  <c:v>1 sklerose</c:v>
                </c:pt>
                <c:pt idx="3">
                  <c:v>2 artrose</c:v>
                </c:pt>
                <c:pt idx="4">
                  <c:v>2 PL</c:v>
                </c:pt>
                <c:pt idx="5">
                  <c:v>3 artrose</c:v>
                </c:pt>
                <c:pt idx="6">
                  <c:v>3 MCD</c:v>
                </c:pt>
                <c:pt idx="7">
                  <c:v>3 OCD</c:v>
                </c:pt>
                <c:pt idx="8">
                  <c:v>3 UAP</c:v>
                </c:pt>
                <c:pt idx="9">
                  <c:v>total</c:v>
                </c:pt>
              </c:strCache>
            </c:strRef>
          </c:cat>
          <c:val>
            <c:numRef>
              <c:f>Sheet2!$B$5:$J$5</c:f>
              <c:numCache>
                <c:formatCode>General</c:formatCode>
                <c:ptCount val="9"/>
                <c:pt idx="0">
                  <c:v>738</c:v>
                </c:pt>
                <c:pt idx="1">
                  <c:v>294</c:v>
                </c:pt>
                <c:pt idx="2">
                  <c:v>63</c:v>
                </c:pt>
                <c:pt idx="3">
                  <c:v>129</c:v>
                </c:pt>
                <c:pt idx="4">
                  <c:v>73</c:v>
                </c:pt>
                <c:pt idx="5">
                  <c:v>48</c:v>
                </c:pt>
                <c:pt idx="6">
                  <c:v>103</c:v>
                </c:pt>
                <c:pt idx="7">
                  <c:v>11</c:v>
                </c:pt>
                <c:pt idx="8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CB-3E4C-90A0-4E811DBEF8A6}"/>
            </c:ext>
          </c:extLst>
        </c:ser>
        <c:ser>
          <c:idx val="3"/>
          <c:order val="1"/>
          <c:tx>
            <c:strRef>
              <c:f>Sheet2!$A$6</c:f>
              <c:strCache>
                <c:ptCount val="1"/>
                <c:pt idx="0">
                  <c:v>normal_abnormal21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Sheet2!$B$2:$K$2</c:f>
              <c:strCache>
                <c:ptCount val="10"/>
                <c:pt idx="0">
                  <c:v>Normale</c:v>
                </c:pt>
                <c:pt idx="1">
                  <c:v>1 artrose</c:v>
                </c:pt>
                <c:pt idx="2">
                  <c:v>1 sklerose</c:v>
                </c:pt>
                <c:pt idx="3">
                  <c:v>2 artrose</c:v>
                </c:pt>
                <c:pt idx="4">
                  <c:v>2 PL</c:v>
                </c:pt>
                <c:pt idx="5">
                  <c:v>3 artrose</c:v>
                </c:pt>
                <c:pt idx="6">
                  <c:v>3 MCD</c:v>
                </c:pt>
                <c:pt idx="7">
                  <c:v>3 OCD</c:v>
                </c:pt>
                <c:pt idx="8">
                  <c:v>3 UAP</c:v>
                </c:pt>
                <c:pt idx="9">
                  <c:v>total</c:v>
                </c:pt>
              </c:strCache>
            </c:strRef>
          </c:cat>
          <c:val>
            <c:numRef>
              <c:f>Sheet2!$B$6:$J$6</c:f>
              <c:numCache>
                <c:formatCode>General</c:formatCode>
                <c:ptCount val="9"/>
                <c:pt idx="0">
                  <c:v>738</c:v>
                </c:pt>
                <c:pt idx="1">
                  <c:v>203</c:v>
                </c:pt>
                <c:pt idx="2">
                  <c:v>29</c:v>
                </c:pt>
                <c:pt idx="3">
                  <c:v>261</c:v>
                </c:pt>
                <c:pt idx="4">
                  <c:v>51</c:v>
                </c:pt>
                <c:pt idx="5">
                  <c:v>114</c:v>
                </c:pt>
                <c:pt idx="6">
                  <c:v>67</c:v>
                </c:pt>
                <c:pt idx="7">
                  <c:v>12</c:v>
                </c:pt>
                <c:pt idx="8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CB-3E4C-90A0-4E811DBEF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2698079"/>
        <c:axId val="1212944815"/>
      </c:barChart>
      <c:catAx>
        <c:axId val="1212698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212944815"/>
        <c:crosses val="autoZero"/>
        <c:auto val="1"/>
        <c:lblAlgn val="ctr"/>
        <c:lblOffset val="100"/>
        <c:noMultiLvlLbl val="0"/>
      </c:catAx>
      <c:valAx>
        <c:axId val="1212944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212698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Alle normale mot alle abnormale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Sheet2!$A$4</c:f>
              <c:strCache>
                <c:ptCount val="1"/>
                <c:pt idx="0">
                  <c:v>normal_abnormal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Sheet2!$B$2:$J$2</c:f>
              <c:strCache>
                <c:ptCount val="9"/>
                <c:pt idx="0">
                  <c:v>Normale</c:v>
                </c:pt>
                <c:pt idx="1">
                  <c:v>1 artrose</c:v>
                </c:pt>
                <c:pt idx="2">
                  <c:v>1 sklerose</c:v>
                </c:pt>
                <c:pt idx="3">
                  <c:v>2 artrose</c:v>
                </c:pt>
                <c:pt idx="4">
                  <c:v>2 PL</c:v>
                </c:pt>
                <c:pt idx="5">
                  <c:v>3 artrose</c:v>
                </c:pt>
                <c:pt idx="6">
                  <c:v>3 MCD</c:v>
                </c:pt>
                <c:pt idx="7">
                  <c:v>3 OCD</c:v>
                </c:pt>
                <c:pt idx="8">
                  <c:v>3 UAP</c:v>
                </c:pt>
              </c:strCache>
            </c:strRef>
          </c:cat>
          <c:val>
            <c:numRef>
              <c:f>Sheet2!$B$4:$J$4</c:f>
              <c:numCache>
                <c:formatCode>General</c:formatCode>
                <c:ptCount val="9"/>
                <c:pt idx="0">
                  <c:v>738</c:v>
                </c:pt>
                <c:pt idx="1">
                  <c:v>994</c:v>
                </c:pt>
                <c:pt idx="2">
                  <c:v>191</c:v>
                </c:pt>
                <c:pt idx="3">
                  <c:v>523</c:v>
                </c:pt>
                <c:pt idx="4">
                  <c:v>217</c:v>
                </c:pt>
                <c:pt idx="5">
                  <c:v>216</c:v>
                </c:pt>
                <c:pt idx="6">
                  <c:v>335</c:v>
                </c:pt>
                <c:pt idx="7">
                  <c:v>32</c:v>
                </c:pt>
                <c:pt idx="8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B3-C74E-BC50-4EB180203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7269983"/>
        <c:axId val="759991311"/>
      </c:barChart>
      <c:catAx>
        <c:axId val="727269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759991311"/>
        <c:crosses val="autoZero"/>
        <c:auto val="1"/>
        <c:lblAlgn val="ctr"/>
        <c:lblOffset val="100"/>
        <c:noMultiLvlLbl val="0"/>
      </c:catAx>
      <c:valAx>
        <c:axId val="75999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727269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-2700000"/>
    <a:lstStyle/>
    <a:p>
      <a:pPr>
        <a:defRPr/>
      </a:pPr>
      <a:endParaRPr lang="nb-N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b-NO"/>
              <a:t>Test</a:t>
            </a:r>
            <a:r>
              <a:rPr lang="nb-NO" baseline="0"/>
              <a:t> scores</a:t>
            </a:r>
            <a:endParaRPr lang="nb-NO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Sheet1!$S$3</c:f>
              <c:strCache>
                <c:ptCount val="1"/>
                <c:pt idx="0">
                  <c:v>Acc test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Sheet1!$S$4:$S$8</c:f>
              <c:numCache>
                <c:formatCode>0.0000</c:formatCode>
                <c:ptCount val="5"/>
                <c:pt idx="0">
                  <c:v>0.93188009999999999</c:v>
                </c:pt>
                <c:pt idx="1">
                  <c:v>0.92915530000000002</c:v>
                </c:pt>
                <c:pt idx="2">
                  <c:v>0.92513369999999995</c:v>
                </c:pt>
                <c:pt idx="3">
                  <c:v>0.92370569999999996</c:v>
                </c:pt>
                <c:pt idx="4">
                  <c:v>0.92223569999999999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2A-4078-9700-DC68474B0C02}"/>
            </c:ext>
          </c:extLst>
        </c:ser>
        <c:ser>
          <c:idx val="1"/>
          <c:order val="1"/>
          <c:tx>
            <c:strRef>
              <c:f>Sheet1!$T$3</c:f>
              <c:strCache>
                <c:ptCount val="1"/>
                <c:pt idx="0">
                  <c:v>mcc 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Sheet1!$T$4:$T$8</c:f>
              <c:numCache>
                <c:formatCode>0.0000</c:formatCode>
                <c:ptCount val="5"/>
                <c:pt idx="0">
                  <c:v>0.86529358089644404</c:v>
                </c:pt>
                <c:pt idx="1">
                  <c:v>0.85875622201560697</c:v>
                </c:pt>
                <c:pt idx="2">
                  <c:v>0.85074370709382097</c:v>
                </c:pt>
                <c:pt idx="3">
                  <c:v>0.84745612026689199</c:v>
                </c:pt>
                <c:pt idx="4">
                  <c:v>0.77208100862406104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2A-4078-9700-DC68474B0C02}"/>
            </c:ext>
          </c:extLst>
        </c:ser>
        <c:ser>
          <c:idx val="2"/>
          <c:order val="2"/>
          <c:tx>
            <c:strRef>
              <c:f>Sheet1!$U$3</c:f>
              <c:strCache>
                <c:ptCount val="1"/>
                <c:pt idx="0">
                  <c:v>f1 test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Sheet1!$U$4:$U$8</c:f>
              <c:numCache>
                <c:formatCode>0.0000</c:formatCode>
                <c:ptCount val="5"/>
                <c:pt idx="0">
                  <c:v>0.93403693931398402</c:v>
                </c:pt>
                <c:pt idx="1">
                  <c:v>0.93048128342245895</c:v>
                </c:pt>
                <c:pt idx="2">
                  <c:v>0.925133689839572</c:v>
                </c:pt>
                <c:pt idx="3">
                  <c:v>0.92432432432432399</c:v>
                </c:pt>
                <c:pt idx="4">
                  <c:v>0.82122905027932902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82A-4078-9700-DC68474B0C02}"/>
            </c:ext>
          </c:extLst>
        </c:ser>
        <c:ser>
          <c:idx val="3"/>
          <c:order val="3"/>
          <c:tx>
            <c:strRef>
              <c:f>Sheet1!$V$3</c:f>
              <c:strCache>
                <c:ptCount val="1"/>
                <c:pt idx="0">
                  <c:v>f1_0 test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Sheet1!$V$4:$V$8</c:f>
              <c:numCache>
                <c:formatCode>0.0000</c:formatCode>
                <c:ptCount val="5"/>
                <c:pt idx="0">
                  <c:v>0.92957746478873204</c:v>
                </c:pt>
                <c:pt idx="1">
                  <c:v>0.92777777777777704</c:v>
                </c:pt>
                <c:pt idx="2">
                  <c:v>0.925133689839572</c:v>
                </c:pt>
                <c:pt idx="3">
                  <c:v>0.92307692307692302</c:v>
                </c:pt>
                <c:pt idx="4">
                  <c:v>0.95031055900621098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82A-4078-9700-DC68474B0C02}"/>
            </c:ext>
          </c:extLst>
        </c:ser>
        <c:ser>
          <c:idx val="4"/>
          <c:order val="4"/>
          <c:tx>
            <c:strRef>
              <c:f>Sheet1!$W$3</c:f>
              <c:strCache>
                <c:ptCount val="1"/>
                <c:pt idx="0">
                  <c:v>AUC test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Sheet1!$W$4:$W$8</c:f>
              <c:numCache>
                <c:formatCode>0.0000</c:formatCode>
                <c:ptCount val="5"/>
                <c:pt idx="0">
                  <c:v>0.96693105000000001</c:v>
                </c:pt>
                <c:pt idx="1">
                  <c:v>0.96473335999999998</c:v>
                </c:pt>
                <c:pt idx="2">
                  <c:v>0.97082380000000001</c:v>
                </c:pt>
                <c:pt idx="3">
                  <c:v>0.95879349999999997</c:v>
                </c:pt>
                <c:pt idx="4">
                  <c:v>0.94375980000000004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82A-4078-9700-DC68474B0C02}"/>
            </c:ext>
          </c:extLst>
        </c:ser>
        <c:ser>
          <c:idx val="5"/>
          <c:order val="5"/>
          <c:tx>
            <c:strRef>
              <c:f>Sheet1!$X$3</c:f>
              <c:strCache>
                <c:ptCount val="1"/>
                <c:pt idx="0">
                  <c:v>roc_auc test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Sheet1!$X$4:$X$8</c:f>
              <c:numCache>
                <c:formatCode>0.0000</c:formatCode>
                <c:ptCount val="5"/>
                <c:pt idx="0">
                  <c:v>0.97380612972202396</c:v>
                </c:pt>
                <c:pt idx="1">
                  <c:v>0.97830541696364903</c:v>
                </c:pt>
                <c:pt idx="2">
                  <c:v>0.97090961098398099</c:v>
                </c:pt>
                <c:pt idx="3">
                  <c:v>0.97098479448800201</c:v>
                </c:pt>
                <c:pt idx="4">
                  <c:v>0.96256038647343001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82A-4078-9700-DC68474B0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084623"/>
        <c:axId val="759082127"/>
      </c:lineChart>
      <c:catAx>
        <c:axId val="759084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759082127"/>
        <c:crosses val="autoZero"/>
        <c:auto val="1"/>
        <c:lblAlgn val="ctr"/>
        <c:lblOffset val="100"/>
        <c:noMultiLvlLbl val="0"/>
      </c:catAx>
      <c:valAx>
        <c:axId val="759082127"/>
        <c:scaling>
          <c:orientation val="minMax"/>
          <c:min val="0.7500000000000001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759084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b-NO" dirty="0" err="1"/>
              <a:t>Validation</a:t>
            </a:r>
            <a:r>
              <a:rPr lang="nb-NO" dirty="0"/>
              <a:t> scores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>
        <c:manualLayout>
          <c:layoutTarget val="inner"/>
          <c:xMode val="edge"/>
          <c:yMode val="edge"/>
          <c:x val="0.16851107765941023"/>
          <c:y val="0.10089976922040991"/>
          <c:w val="0.80338429571303582"/>
          <c:h val="0.46639884100017048"/>
        </c:manualLayout>
      </c:layout>
      <c:lineChart>
        <c:grouping val="standard"/>
        <c:varyColors val="0"/>
        <c:ser>
          <c:idx val="0"/>
          <c:order val="0"/>
          <c:tx>
            <c:v>accuracy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Sheet1!$M$4:$M$8</c:f>
              <c:numCache>
                <c:formatCode>0.0000</c:formatCode>
                <c:ptCount val="5"/>
                <c:pt idx="0">
                  <c:v>0.91008173999999997</c:v>
                </c:pt>
                <c:pt idx="1">
                  <c:v>0.92098093000000003</c:v>
                </c:pt>
                <c:pt idx="2">
                  <c:v>0.9224599</c:v>
                </c:pt>
                <c:pt idx="3">
                  <c:v>0.91008173999999997</c:v>
                </c:pt>
                <c:pt idx="4">
                  <c:v>0.91626215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F7-436A-8B05-99F24CC1EDB3}"/>
            </c:ext>
          </c:extLst>
        </c:ser>
        <c:ser>
          <c:idx val="1"/>
          <c:order val="1"/>
          <c:tx>
            <c:v>mcc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Sheet1!$N$4:$N$8</c:f>
              <c:numCache>
                <c:formatCode>0.0000</c:formatCode>
                <c:ptCount val="5"/>
                <c:pt idx="0">
                  <c:v>0.82045347899105403</c:v>
                </c:pt>
                <c:pt idx="1">
                  <c:v>0.84197552862912795</c:v>
                </c:pt>
                <c:pt idx="2">
                  <c:v>0.84524848267571095</c:v>
                </c:pt>
                <c:pt idx="3">
                  <c:v>0.82077814561807305</c:v>
                </c:pt>
                <c:pt idx="4">
                  <c:v>0.757308895689353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F7-436A-8B05-99F24CC1EDB3}"/>
            </c:ext>
          </c:extLst>
        </c:ser>
        <c:ser>
          <c:idx val="2"/>
          <c:order val="2"/>
          <c:tx>
            <c:v>f1 (normal)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Sheet1!$O$4:$O$8</c:f>
              <c:numCache>
                <c:formatCode>0.0000</c:formatCode>
                <c:ptCount val="5"/>
                <c:pt idx="0">
                  <c:v>0.91152815013404798</c:v>
                </c:pt>
                <c:pt idx="1">
                  <c:v>0.92098092643051699</c:v>
                </c:pt>
                <c:pt idx="2">
                  <c:v>0.92225201072385998</c:v>
                </c:pt>
                <c:pt idx="3">
                  <c:v>0.90858725761772796</c:v>
                </c:pt>
                <c:pt idx="4">
                  <c:v>0.81095890410958904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F7-436A-8B05-99F24CC1EDB3}"/>
            </c:ext>
          </c:extLst>
        </c:ser>
        <c:ser>
          <c:idx val="3"/>
          <c:order val="3"/>
          <c:tx>
            <c:v>f1 (abnormal)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Sheet1!$P$4:$P$8</c:f>
              <c:numCache>
                <c:formatCode>0.0000</c:formatCode>
                <c:ptCount val="5"/>
                <c:pt idx="0">
                  <c:v>0.90858725761772796</c:v>
                </c:pt>
                <c:pt idx="1">
                  <c:v>0.92098092643051699</c:v>
                </c:pt>
                <c:pt idx="2">
                  <c:v>0.92266666666666597</c:v>
                </c:pt>
                <c:pt idx="3">
                  <c:v>0.91152815013404798</c:v>
                </c:pt>
                <c:pt idx="4">
                  <c:v>0.94621979734996098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F7-436A-8B05-99F24CC1EDB3}"/>
            </c:ext>
          </c:extLst>
        </c:ser>
        <c:ser>
          <c:idx val="4"/>
          <c:order val="4"/>
          <c:tx>
            <c:v>AUC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Sheet1!$Q$4:$Q$8</c:f>
              <c:numCache>
                <c:formatCode>0.0000</c:formatCode>
                <c:ptCount val="5"/>
                <c:pt idx="0">
                  <c:v>0.94689953000000004</c:v>
                </c:pt>
                <c:pt idx="1">
                  <c:v>0.95476954999999997</c:v>
                </c:pt>
                <c:pt idx="2">
                  <c:v>0.95717967000000004</c:v>
                </c:pt>
                <c:pt idx="3">
                  <c:v>0.96905450000000004</c:v>
                </c:pt>
                <c:pt idx="4">
                  <c:v>0.93730069999999999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F7-436A-8B05-99F24CC1EDB3}"/>
            </c:ext>
          </c:extLst>
        </c:ser>
        <c:ser>
          <c:idx val="5"/>
          <c:order val="5"/>
          <c:tx>
            <c:v>roc_auc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Sheet1!$E$4:$E$8</c:f>
              <c:strCache>
                <c:ptCount val="5"/>
                <c:pt idx="0">
                  <c:v>B1_normal_abnormal20_0.0005</c:v>
                </c:pt>
                <c:pt idx="1">
                  <c:v>B2_normal_abnormal20_0.001</c:v>
                </c:pt>
                <c:pt idx="2">
                  <c:v>B2_normal_abnormal21_0.001</c:v>
                </c:pt>
                <c:pt idx="3">
                  <c:v>B1_normal_abnormal20_0.0005</c:v>
                </c:pt>
                <c:pt idx="4">
                  <c:v>B2_normal_abnormal_0.0005</c:v>
                </c:pt>
              </c:strCache>
            </c:strRef>
          </c:cat>
          <c:val>
            <c:numRef>
              <c:f>Sheet1!$R$4:$R$8</c:f>
              <c:numCache>
                <c:formatCode>0.0000</c:formatCode>
                <c:ptCount val="5"/>
                <c:pt idx="0">
                  <c:v>0.96015977666904195</c:v>
                </c:pt>
                <c:pt idx="1">
                  <c:v>0.956848420052269</c:v>
                </c:pt>
                <c:pt idx="2">
                  <c:v>0.96378718535469099</c:v>
                </c:pt>
                <c:pt idx="3">
                  <c:v>0.97641957709669702</c:v>
                </c:pt>
                <c:pt idx="4">
                  <c:v>0.95752654062513198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F7-436A-8B05-99F24CC1ED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2637071"/>
        <c:axId val="562638319"/>
      </c:lineChart>
      <c:catAx>
        <c:axId val="56263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562638319"/>
        <c:crosses val="autoZero"/>
        <c:auto val="1"/>
        <c:lblAlgn val="ctr"/>
        <c:lblOffset val="100"/>
        <c:noMultiLvlLbl val="0"/>
      </c:catAx>
      <c:valAx>
        <c:axId val="562638319"/>
        <c:scaling>
          <c:orientation val="minMax"/>
          <c:max val="1"/>
          <c:min val="0.7500000000000001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56263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Antall</a:t>
            </a:r>
            <a:r>
              <a:rPr lang="en-US" baseline="0" dirty="0"/>
              <a:t> </a:t>
            </a:r>
            <a:r>
              <a:rPr lang="en-US" baseline="0" dirty="0" err="1"/>
              <a:t>feilpredikerte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hver</a:t>
            </a:r>
            <a:r>
              <a:rPr lang="en-US" baseline="0" dirty="0"/>
              <a:t> </a:t>
            </a:r>
            <a:r>
              <a:rPr lang="en-US" baseline="0" dirty="0" err="1"/>
              <a:t>kategori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0</c:v>
                </c:pt>
                <c:pt idx="1">
                  <c:v>1, artrose</c:v>
                </c:pt>
                <c:pt idx="2">
                  <c:v>1, sklerose</c:v>
                </c:pt>
                <c:pt idx="3">
                  <c:v>2, artrose</c:v>
                </c:pt>
                <c:pt idx="4">
                  <c:v>2, PL</c:v>
                </c:pt>
                <c:pt idx="5">
                  <c:v>3, artrose</c:v>
                </c:pt>
                <c:pt idx="6">
                  <c:v>3, MCD</c:v>
                </c:pt>
                <c:pt idx="7">
                  <c:v>3, OCD</c:v>
                </c:pt>
                <c:pt idx="8">
                  <c:v>3, UAP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</c:v>
                </c:pt>
                <c:pt idx="1">
                  <c:v>7</c:v>
                </c:pt>
                <c:pt idx="2">
                  <c:v>4</c:v>
                </c:pt>
                <c:pt idx="3">
                  <c:v>2</c:v>
                </c:pt>
                <c:pt idx="4">
                  <c:v>2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97-4D84-A0E5-40B3A372C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1166767"/>
        <c:axId val="1081168431"/>
      </c:barChart>
      <c:catAx>
        <c:axId val="1081166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081168431"/>
        <c:crosses val="autoZero"/>
        <c:auto val="1"/>
        <c:lblAlgn val="ctr"/>
        <c:lblOffset val="100"/>
        <c:noMultiLvlLbl val="0"/>
      </c:catAx>
      <c:valAx>
        <c:axId val="1081168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081166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20BA7-5788-C149-8CAC-AE2500B05BCB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8F387-AD37-0D43-9517-FBD09AB0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kalle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norsk</a:t>
            </a:r>
            <a:r>
              <a:rPr lang="en-US" dirty="0"/>
              <a:t>? </a:t>
            </a:r>
            <a:r>
              <a:rPr lang="en-US" dirty="0" err="1"/>
              <a:t>Beskjæring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rengjøring</a:t>
            </a:r>
            <a:r>
              <a:rPr lang="en-US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8F387-AD37-0D43-9517-FBD09AB00A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8F387-AD37-0D43-9517-FBD09AB00A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0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2E2A0A-DCF4-4745-12AB-860C4EBEE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7E4C058C-53CD-1232-933A-36B5F21FE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05607DA-BCB7-03AB-095A-29E214C9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F9DFA2A-611B-86E6-2BB4-DE91EA60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A0A7DDE-F585-290A-D423-A8CB91F5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A7FE8C-5B8F-A004-1B74-B03880E3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4F3F320-9F9B-C760-4DF3-E32B34F7A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9CBCD22-97D5-BB3E-89D9-FD2A08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59BBD1B-B49A-7521-3380-E7EB7804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7BDE57F-732A-2154-4F36-D1CD730B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6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919D47AE-0DD8-2800-005D-40A3794AC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94233B67-8C7C-491B-FE55-8B4280F11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7204962-1799-3BF6-8C43-A3755D4A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62A710B-5492-6E19-A89C-02AD7769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8F40F6-7395-ABCC-C26E-968C5663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0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71CFC00-697D-E68F-8F93-E097A692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D817636-B0FC-B22B-EC77-29A8DAB64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C55D46C-6CBF-D5BD-7E03-A1CBA928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A775EAF-50EF-B564-6337-B0D7082F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DF2F67F-103C-7279-0CBE-9AC96922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68692C-2D73-1807-161A-80573AE5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3AF0808-2DB1-639C-8FBE-E9C05E90D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184EFA1-006D-0C1A-B73E-507181CE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2974171-1E53-CBD4-5D0C-20513A72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9436A45-1DE8-84FD-A849-D033BFC4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7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BDA652-E3E8-0E76-2ACA-B4236837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B35325F-5948-6171-12B6-FB79FC60A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5C4A196-B2A9-62BD-1783-AB009F4FD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5A3FA73-105D-AFF6-8E36-8133958F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3797786-F492-3686-2D02-DF129061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F853C53-D5A1-B77B-D01C-EBEEC847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42E2F6-C237-E659-3B24-08676F82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5C4F579-7DAB-C542-E53F-4F31BAF4C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8DE1C47-81AD-97F3-46E3-BA669007F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40E21D0-962E-589C-7A64-A6185C901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6BB4EC2-C158-6EE1-B4C5-69D6FDC8C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169191F7-4512-7A86-4AAE-8A81F3D1F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5AFC4E12-CE0D-7AED-F49B-CD4F6F28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DF60F6DD-0228-1943-BADA-2F3449D0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64559E-8A68-26E8-453D-59C681A7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65602D7-2A82-6FE2-4786-67129566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7ADF23EE-E828-FD8D-F813-940A5B56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4BCFC5F-FF61-7845-12BE-65CE8992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76A3FE0-19A7-3AEF-B0E7-39C9AF37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1F105A99-63F7-76E5-B873-64024584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744970F-CA05-CB8B-3762-521C6025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6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7518D00-A7C5-22DB-D6F1-5F2986DC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C8C51A3-2A6B-0798-DC68-65BE0486D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EDD9A09-F433-0E96-BEE0-40A999251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B488FB1-6897-D832-E76F-D9F83475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68680AA-3E0C-D2A9-C962-8BAE6CBC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14174D1-7DB3-4AB3-461E-37578BDC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07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0296976-7FF7-AA1B-A310-9F5974EB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52A62D2-0F96-1D84-1F7F-C09A6376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45BB1097-97DD-CA59-81D5-54C8FA6D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B463F91-7CDE-46B0-BD22-4D533F87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A6306BB-95C8-41DF-B7A7-64E23813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C86B405-A941-8F25-F9B9-20D13C06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8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38E0BDDB-4724-1790-545D-56513FBC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2F27061-0EE0-E875-64B7-B91D93124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BA17291-36D1-05B1-B33F-B44347094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09F5-3C07-9649-B528-2F8B96739C2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95A69B4-7241-0C01-D243-464B41537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245740B-F69B-869B-71C1-DB24C1E5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92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D837-3530-1411-0EA7-66B1D43EB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Oppdatering </a:t>
            </a:r>
            <a:r>
              <a:rPr lang="nb-NO" dirty="0" err="1"/>
              <a:t>albueleddsdysplasi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C6A9E-8FEF-5346-EBB9-1097534482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Sunniva Steiro</a:t>
            </a:r>
          </a:p>
        </p:txBody>
      </p:sp>
    </p:spTree>
    <p:extLst>
      <p:ext uri="{BB962C8B-B14F-4D97-AF65-F5344CB8AC3E}">
        <p14:creationId xmlns:p14="http://schemas.microsoft.com/office/powerpoint/2010/main" val="1911576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1744-5921-E5FA-909A-12314463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Etter diagnose og nivå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8C328-5D65-F0F7-2EEB-CE14BAD44C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4183" y="2033040"/>
            <a:ext cx="4761905" cy="344805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3E8486C-7EE7-40FE-1882-85A8228AC0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47" y="2033040"/>
            <a:ext cx="4761905" cy="393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uppy outline">
            <a:extLst>
              <a:ext uri="{FF2B5EF4-FFF2-40B4-BE49-F238E27FC236}">
                <a16:creationId xmlns:a16="http://schemas.microsoft.com/office/drawing/2014/main" id="{CDDF3CA2-3E5A-874B-D6AD-98CADEDD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3616" y="3223260"/>
            <a:ext cx="534758" cy="5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7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24DF-F18C-744A-C8CB-A8BEF4F6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for nivå 1, 2 og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D5744E-DFA4-72F0-EEB9-3FC032A29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E15DAEE-EEE1-E263-EE71-4F647B6A86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Graphic 13" descr="Dog outline">
            <a:extLst>
              <a:ext uri="{FF2B5EF4-FFF2-40B4-BE49-F238E27FC236}">
                <a16:creationId xmlns:a16="http://schemas.microsoft.com/office/drawing/2014/main" id="{AEDB9100-4D21-30D7-47E3-1460C696C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" y="6176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8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B4AC-D631-07EE-4870-024CF262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 for kategorisering av hver diagnose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3EE0E3-09A4-26D5-5CED-C6811381CC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2690" y="1825625"/>
            <a:ext cx="4692619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8722CE-B357-92C7-EA4C-BA9F51BF17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90" y="1825625"/>
            <a:ext cx="4692619" cy="4351338"/>
          </a:xfrm>
          <a:prstGeom prst="rect">
            <a:avLst/>
          </a:prstGeom>
        </p:spPr>
      </p:pic>
      <p:pic>
        <p:nvPicPr>
          <p:cNvPr id="46" name="Graphic 45" descr="Puppy 2 with solid fill">
            <a:extLst>
              <a:ext uri="{FF2B5EF4-FFF2-40B4-BE49-F238E27FC236}">
                <a16:creationId xmlns:a16="http://schemas.microsoft.com/office/drawing/2014/main" id="{A09A90EA-DF6A-6759-7D43-AF8D781E4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6580" y="3868940"/>
            <a:ext cx="372720" cy="3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8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B57E-6620-7520-D859-B002C57E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6000" dirty="0"/>
              <a:t>Innspill</a:t>
            </a:r>
          </a:p>
        </p:txBody>
      </p:sp>
    </p:spTree>
    <p:extLst>
      <p:ext uri="{BB962C8B-B14F-4D97-AF65-F5344CB8AC3E}">
        <p14:creationId xmlns:p14="http://schemas.microsoft.com/office/powerpoint/2010/main" val="180038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7116B9-7460-30B2-82F1-50398A81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Preprosessering</a:t>
            </a:r>
            <a:endParaRPr lang="en-US" dirty="0"/>
          </a:p>
        </p:txBody>
      </p:sp>
      <p:pic>
        <p:nvPicPr>
          <p:cNvPr id="4" name="Bilde 3" descr="Et bilde som inneholder tekst, skjerm&#10;&#10;Automatisk generert beskrivelse">
            <a:extLst>
              <a:ext uri="{FF2B5EF4-FFF2-40B4-BE49-F238E27FC236}">
                <a16:creationId xmlns:a16="http://schemas.microsoft.com/office/drawing/2014/main" id="{5D38D7E4-E92D-BD2E-5801-58B26776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49" y="4159369"/>
            <a:ext cx="9955907" cy="1991181"/>
          </a:xfrm>
          <a:prstGeom prst="rect">
            <a:avLst/>
          </a:prstGeom>
        </p:spPr>
      </p:pic>
      <p:pic>
        <p:nvPicPr>
          <p:cNvPr id="5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2BC1FF6F-DB9F-ED59-4E55-56E707F7C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44" y="1814382"/>
            <a:ext cx="9955912" cy="1991182"/>
          </a:xfrm>
          <a:prstGeom prst="rect">
            <a:avLst/>
          </a:prstGeom>
        </p:spPr>
      </p:pic>
      <p:pic>
        <p:nvPicPr>
          <p:cNvPr id="6" name="Grafikk 5" descr="Hund med heldekkende fyll">
            <a:extLst>
              <a:ext uri="{FF2B5EF4-FFF2-40B4-BE49-F238E27FC236}">
                <a16:creationId xmlns:a16="http://schemas.microsoft.com/office/drawing/2014/main" id="{68032061-9DD1-7875-6F04-56C8F2533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5910" y="5445540"/>
            <a:ext cx="538999" cy="538999"/>
          </a:xfrm>
          <a:prstGeom prst="rect">
            <a:avLst/>
          </a:prstGeom>
        </p:spPr>
      </p:pic>
      <p:pic>
        <p:nvPicPr>
          <p:cNvPr id="8" name="Grafikk 7" descr="Førerhund kontur">
            <a:extLst>
              <a:ext uri="{FF2B5EF4-FFF2-40B4-BE49-F238E27FC236}">
                <a16:creationId xmlns:a16="http://schemas.microsoft.com/office/drawing/2014/main" id="{28D46DB8-9EF7-9E0D-1719-4EE7DA839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8520" flipH="1">
            <a:off x="5574022" y="1827253"/>
            <a:ext cx="509109" cy="5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9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7F82F4-6A6F-7943-0154-18F789B5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Datasett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75670DA5-28A0-387A-3460-78AB1FEC5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Balansert:</a:t>
            </a:r>
          </a:p>
          <a:p>
            <a:r>
              <a:rPr lang="nb-NO" dirty="0"/>
              <a:t>50/50 normal/</a:t>
            </a:r>
            <a:r>
              <a:rPr lang="nb-NO" dirty="0" err="1"/>
              <a:t>abnormal</a:t>
            </a:r>
            <a:endParaRPr lang="nb-NO" dirty="0"/>
          </a:p>
        </p:txBody>
      </p:sp>
      <p:graphicFrame>
        <p:nvGraphicFramePr>
          <p:cNvPr id="10" name="Plassholder for innhold 9">
            <a:extLst>
              <a:ext uri="{FF2B5EF4-FFF2-40B4-BE49-F238E27FC236}">
                <a16:creationId xmlns:a16="http://schemas.microsoft.com/office/drawing/2014/main" id="{CFD1968C-20B0-081C-54C4-7EB7E2F3F8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42157765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E65A9AA7-A043-E24B-064E-7E70CF5AF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Klasseskjevhet: </a:t>
            </a:r>
          </a:p>
          <a:p>
            <a:r>
              <a:rPr lang="nb-NO" dirty="0"/>
              <a:t>22/78 normal/</a:t>
            </a:r>
            <a:r>
              <a:rPr lang="nb-NO" dirty="0" err="1"/>
              <a:t>abnormal</a:t>
            </a:r>
            <a:endParaRPr lang="nb-NO" dirty="0"/>
          </a:p>
        </p:txBody>
      </p:sp>
      <p:graphicFrame>
        <p:nvGraphicFramePr>
          <p:cNvPr id="14" name="Plassholder for innhold 13">
            <a:extLst>
              <a:ext uri="{FF2B5EF4-FFF2-40B4-BE49-F238E27FC236}">
                <a16:creationId xmlns:a16="http://schemas.microsoft.com/office/drawing/2014/main" id="{1FC7B564-69CB-4EC5-99D4-47EEDFF9633F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kstSylinder 14">
            <a:extLst>
              <a:ext uri="{FF2B5EF4-FFF2-40B4-BE49-F238E27FC236}">
                <a16:creationId xmlns:a16="http://schemas.microsoft.com/office/drawing/2014/main" id="{1DC550E6-5790-9EA0-257B-5DDF8BEB27B5}"/>
              </a:ext>
            </a:extLst>
          </p:cNvPr>
          <p:cNvSpPr txBox="1"/>
          <p:nvPr/>
        </p:nvSpPr>
        <p:spPr>
          <a:xfrm>
            <a:off x="6172200" y="6189663"/>
            <a:ext cx="535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i="1" dirty="0"/>
              <a:t>Kan tenkes å være representativt for den naturlige fordelingen i virkeligheten</a:t>
            </a:r>
          </a:p>
        </p:txBody>
      </p:sp>
    </p:spTree>
    <p:extLst>
      <p:ext uri="{BB962C8B-B14F-4D97-AF65-F5344CB8AC3E}">
        <p14:creationId xmlns:p14="http://schemas.microsoft.com/office/powerpoint/2010/main" val="99478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94B6F1C-1EBE-6C44-9B89-8437B63A9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217" y="790019"/>
            <a:ext cx="5443888" cy="4940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BE357E-7625-B7FF-2B85-0369BF4C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24" y="2210651"/>
            <a:ext cx="4043085" cy="20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1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F6A5A622-BBAC-CA82-833C-1E19C1D2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5 beste resultater</a:t>
            </a:r>
          </a:p>
        </p:txBody>
      </p:sp>
      <p:pic>
        <p:nvPicPr>
          <p:cNvPr id="12" name="Grafikk 11" descr="Valp 2 kontur">
            <a:extLst>
              <a:ext uri="{FF2B5EF4-FFF2-40B4-BE49-F238E27FC236}">
                <a16:creationId xmlns:a16="http://schemas.microsoft.com/office/drawing/2014/main" id="{73C3273F-A90F-0AF9-1F74-E0A864B2F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131138" y="1351180"/>
            <a:ext cx="914400" cy="914400"/>
          </a:xfrm>
          <a:prstGeom prst="rect">
            <a:avLst/>
          </a:prstGeom>
        </p:spPr>
      </p:pic>
      <p:pic>
        <p:nvPicPr>
          <p:cNvPr id="14" name="Grafikk 13" descr="Ulv kontur">
            <a:extLst>
              <a:ext uri="{FF2B5EF4-FFF2-40B4-BE49-F238E27FC236}">
                <a16:creationId xmlns:a16="http://schemas.microsoft.com/office/drawing/2014/main" id="{A10E7863-E920-8E45-B9CC-B0A5227BD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482220" y="4197823"/>
            <a:ext cx="413154" cy="413154"/>
          </a:xfrm>
          <a:prstGeom prst="rect">
            <a:avLst/>
          </a:prstGeom>
        </p:spPr>
      </p:pic>
      <p:graphicFrame>
        <p:nvGraphicFramePr>
          <p:cNvPr id="38" name="Content Placeholder 7">
            <a:extLst>
              <a:ext uri="{FF2B5EF4-FFF2-40B4-BE49-F238E27FC236}">
                <a16:creationId xmlns:a16="http://schemas.microsoft.com/office/drawing/2014/main" id="{090B978E-66FA-003C-6E25-CA79C68648A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6750630"/>
              </p:ext>
            </p:extLst>
          </p:nvPr>
        </p:nvGraphicFramePr>
        <p:xfrm>
          <a:off x="5937827" y="1690688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9" name="Content Placeholder 38">
            <a:extLst>
              <a:ext uri="{FF2B5EF4-FFF2-40B4-BE49-F238E27FC236}">
                <a16:creationId xmlns:a16="http://schemas.microsoft.com/office/drawing/2014/main" id="{37F701A2-06AC-B77D-C223-F087C7034B0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06241505"/>
              </p:ext>
            </p:extLst>
          </p:nvPr>
        </p:nvGraphicFramePr>
        <p:xfrm>
          <a:off x="838200" y="1708909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286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FF23-B9BA-5F76-492B-D15B9664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Fordeling av modellens sikkerhet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FECDEC5-3275-66CF-CB18-EA32C52DE8B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59" y="2236214"/>
            <a:ext cx="4939682" cy="35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D05DD57-388D-E861-7B1A-ECDBD0278F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98" y="2236214"/>
            <a:ext cx="4774603" cy="35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A corgi dog with three balls">
            <a:extLst>
              <a:ext uri="{FF2B5EF4-FFF2-40B4-BE49-F238E27FC236}">
                <a16:creationId xmlns:a16="http://schemas.microsoft.com/office/drawing/2014/main" id="{49C14F81-A09C-6BB5-A389-CDE7B4E6A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7996" y="5250849"/>
            <a:ext cx="2168105" cy="216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E5D5-5EDA-C8CD-687D-9F5E3263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Feilpredikerte</a:t>
            </a:r>
            <a:br>
              <a:rPr lang="nb-NO" dirty="0"/>
            </a:br>
            <a:r>
              <a:rPr lang="nb-NO" sz="1100" dirty="0"/>
              <a:t>True: </a:t>
            </a:r>
            <a:r>
              <a:rPr lang="nb-NO" sz="1200" dirty="0"/>
              <a:t>1.0 = frisk, 0.0 = syk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3F9E-6854-B459-6993-E83F9355B6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0.9700000286102295, True: 1,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0.7699999809265137, True: 1,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1.0, True: 3, MCD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0.15000000596046448, True: 0 varierende kvalitet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0.14000000059604645, True: 0 varierende kvalitet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0.9900000095367432, True: 1,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0.1899999976158142, True: 0 god kvalitet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1.0, True: 2, </a:t>
            </a:r>
            <a:r>
              <a:rPr lang="nb-NO" sz="4400" dirty="0" err="1"/>
              <a:t>primaerlesjon</a:t>
            </a:r>
            <a:endParaRPr lang="nb-NO" sz="4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0.009999999776482582, True: 0 </a:t>
            </a:r>
            <a:r>
              <a:rPr lang="nb-NO" sz="4400" dirty="0" err="1"/>
              <a:t>adrlig</a:t>
            </a:r>
            <a:r>
              <a:rPr lang="nb-NO" sz="4400" dirty="0"/>
              <a:t> kvalitet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0.5799999833106995, True: 1,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0.8899999856948853, True: 1, sklerose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0.9900000095367432, True: 1,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1.0, True: 1,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0.8399999737739563, True: 1, sklerose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0.8500000238418579, True: 2,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0.7200000286102295, True: 1,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0.10000000149011612, True: 0 varierende kvalitet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0.0, True: 0 varierende kvalitet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0.9900000095367432, True: 1,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0.699999988079071, True: 2, artrose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1.0, True: 1, sklerose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0.9300000071525574, True: 3, MCD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1.0, True: 2, </a:t>
            </a:r>
            <a:r>
              <a:rPr lang="nb-NO" sz="4400" dirty="0" err="1"/>
              <a:t>primaerlesjon</a:t>
            </a:r>
            <a:endParaRPr lang="nb-NO" sz="4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0.029999999329447746, True: 0 varierende kvalitet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b-NO" sz="4400" dirty="0" err="1"/>
              <a:t>prob</a:t>
            </a:r>
            <a:r>
              <a:rPr lang="nb-NO" sz="4400" dirty="0"/>
              <a:t>: 1.0, True: 1, sklerose</a:t>
            </a:r>
          </a:p>
          <a:p>
            <a:endParaRPr lang="nb-NO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8152F73-B01A-6A0A-283C-8234AE0D13E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6558549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4" name="Graphic 23" descr="Puppy 2 outline">
            <a:extLst>
              <a:ext uri="{FF2B5EF4-FFF2-40B4-BE49-F238E27FC236}">
                <a16:creationId xmlns:a16="http://schemas.microsoft.com/office/drawing/2014/main" id="{BC1A3C41-9F63-10BB-33D4-458B8CA0D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492792" y="2842785"/>
            <a:ext cx="736215" cy="73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6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D3EF-E6C7-7C32-8767-B167C873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 på feilpredikeringer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C496C4-A949-EAA5-5D94-F08FF7B89C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09650" y="1701006"/>
            <a:ext cx="2247900" cy="2352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D62BCC-1E57-153E-63F8-C11151EF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525" y="4178300"/>
            <a:ext cx="2962275" cy="2352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78529-4251-C7DB-9970-AE796201E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4178298"/>
            <a:ext cx="3028950" cy="2352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900A25-3DFB-E6E3-9C9F-6F76DAE34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700" y="4178299"/>
            <a:ext cx="2514600" cy="2352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74BEA5-3392-2E44-62BC-012E5A439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725" y="1701006"/>
            <a:ext cx="2886075" cy="2352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E27390-0FDF-706A-DE08-2D47217C0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6300" y="1701005"/>
            <a:ext cx="2819400" cy="2352675"/>
          </a:xfrm>
          <a:prstGeom prst="rect">
            <a:avLst/>
          </a:prstGeom>
        </p:spPr>
      </p:pic>
      <p:pic>
        <p:nvPicPr>
          <p:cNvPr id="3" name="Graphic 2" descr="A dog in a birthday hat dreaming of a bone">
            <a:extLst>
              <a:ext uri="{FF2B5EF4-FFF2-40B4-BE49-F238E27FC236}">
                <a16:creationId xmlns:a16="http://schemas.microsoft.com/office/drawing/2014/main" id="{107A9CE9-1F68-C949-5EBE-DB66DC56D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1202" y="5962449"/>
            <a:ext cx="1060852" cy="10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4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C19B-4A7E-0B91-7B10-C1734706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Multiclass</a:t>
            </a:r>
            <a:r>
              <a:rPr lang="nb-NO" dirty="0"/>
              <a:t> </a:t>
            </a:r>
            <a:br>
              <a:rPr lang="nb-NO" dirty="0"/>
            </a:br>
            <a:r>
              <a:rPr lang="nb-NO" sz="2400" dirty="0"/>
              <a:t>Automatisk kategorisering av </a:t>
            </a:r>
            <a:r>
              <a:rPr lang="nb-NO" sz="2400" dirty="0" err="1"/>
              <a:t>abnormale</a:t>
            </a:r>
            <a:r>
              <a:rPr lang="nb-NO" sz="2400" dirty="0"/>
              <a:t> prøver</a:t>
            </a:r>
            <a:endParaRPr lang="nb-NO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7236BE-94C6-64B3-8174-AE3E7BDF1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047" y="1975897"/>
            <a:ext cx="4761905" cy="40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Two smiling dogs with tennis balls">
            <a:extLst>
              <a:ext uri="{FF2B5EF4-FFF2-40B4-BE49-F238E27FC236}">
                <a16:creationId xmlns:a16="http://schemas.microsoft.com/office/drawing/2014/main" id="{114E6536-BAAD-9D0A-44E0-05C26D052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8194" y="5855072"/>
            <a:ext cx="1275606" cy="127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3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333</Words>
  <Application>Microsoft Office PowerPoint</Application>
  <PresentationFormat>Widescreen</PresentationFormat>
  <Paragraphs>51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Office-tema</vt:lpstr>
      <vt:lpstr>Oppdatering albueleddsdysplasi</vt:lpstr>
      <vt:lpstr>Preprosessering</vt:lpstr>
      <vt:lpstr>Datasett</vt:lpstr>
      <vt:lpstr>PowerPoint Presentation</vt:lpstr>
      <vt:lpstr>5 beste resultater</vt:lpstr>
      <vt:lpstr>Fordeling av modellens sikkerhet</vt:lpstr>
      <vt:lpstr>Feilpredikerte True: 1.0 = frisk, 0.0 = syk</vt:lpstr>
      <vt:lpstr>Eksempler på feilpredikeringer</vt:lpstr>
      <vt:lpstr>Multiclass  Automatisk kategorisering av abnormale prøver</vt:lpstr>
      <vt:lpstr>Etter diagnose og nivå</vt:lpstr>
      <vt:lpstr>Resultater for nivå 1, 2 og 3</vt:lpstr>
      <vt:lpstr>Resultater for kategorisering av hver diagnose</vt:lpstr>
      <vt:lpstr>Innspill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Oppdatering master</dc:title>
  <dc:creator>Sunniva Elisabeth Daae Steiro</dc:creator>
  <cp:lastModifiedBy>Sunniva Elisabeth Daae Steiro</cp:lastModifiedBy>
  <cp:revision>4</cp:revision>
  <dcterms:created xsi:type="dcterms:W3CDTF">2023-01-19T12:19:15Z</dcterms:created>
  <dcterms:modified xsi:type="dcterms:W3CDTF">2023-02-02T14:55:29Z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etDate">
    <vt:lpwstr>2023-01-19T12:45:41Z</vt:lpwstr>
  </property>
  <property fmtid="{D5CDD505-2E9C-101B-9397-08002B2CF9AE}" pid="4" name="MSIP_Label_d0484126-3486-41a9-802e-7f1e2277276c_Method">
    <vt:lpwstr>Standard</vt:lpwstr>
  </property>
  <property fmtid="{D5CDD505-2E9C-101B-9397-08002B2CF9AE}" pid="5" name="MSIP_Label_d0484126-3486-41a9-802e-7f1e2277276c_Name">
    <vt:lpwstr>d0484126-3486-41a9-802e-7f1e2277276c</vt:lpwstr>
  </property>
  <property fmtid="{D5CDD505-2E9C-101B-9397-08002B2CF9AE}" pid="6" name="MSIP_Label_d0484126-3486-41a9-802e-7f1e2277276c_SiteId">
    <vt:lpwstr>eec01f8e-737f-43e3-9ed5-f8a59913bd82</vt:lpwstr>
  </property>
  <property fmtid="{D5CDD505-2E9C-101B-9397-08002B2CF9AE}" pid="7" name="MSIP_Label_d0484126-3486-41a9-802e-7f1e2277276c_ActionId">
    <vt:lpwstr>0717dc48-ddd6-409a-b0e5-842347fa1360</vt:lpwstr>
  </property>
  <property fmtid="{D5CDD505-2E9C-101B-9397-08002B2CF9AE}" pid="8" name="MSIP_Label_d0484126-3486-41a9-802e-7f1e2277276c_ContentBits">
    <vt:lpwstr>0</vt:lpwstr>
  </property>
</Properties>
</file>